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2.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15" r:id="rId6"/>
    <p:sldMasterId id="2147485479" r:id="rId7"/>
  </p:sldMasterIdLst>
  <p:notesMasterIdLst>
    <p:notesMasterId r:id="rId23"/>
  </p:notesMasterIdLst>
  <p:handoutMasterIdLst>
    <p:handoutMasterId r:id="rId24"/>
  </p:handoutMasterIdLst>
  <p:sldIdLst>
    <p:sldId id="2076138487" r:id="rId8"/>
    <p:sldId id="2076138488" r:id="rId9"/>
    <p:sldId id="2141411294" r:id="rId10"/>
    <p:sldId id="311" r:id="rId11"/>
    <p:sldId id="2076138489" r:id="rId12"/>
    <p:sldId id="2076138491" r:id="rId13"/>
    <p:sldId id="2076138490" r:id="rId14"/>
    <p:sldId id="2076138493" r:id="rId15"/>
    <p:sldId id="2076138472" r:id="rId16"/>
    <p:sldId id="2076138495" r:id="rId17"/>
    <p:sldId id="2076138496" r:id="rId18"/>
    <p:sldId id="2076138497" r:id="rId19"/>
    <p:sldId id="2141411292" r:id="rId20"/>
    <p:sldId id="2076138475" r:id="rId21"/>
    <p:sldId id="2141411293"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90B48-CB1C-0EA9-3E19-E41DA4B50A04}" v="1" dt="2022-06-07T21:12:48.442"/>
    <p1510:client id="{887BD736-EE8C-49CC-AEF6-A449F97726D2}" v="5" dt="2022-06-08T03:38:22.464"/>
    <p1510:client id="{9E8554CB-0C02-4A10-AC64-DA3A46539201}" v="2" dt="2022-06-10T14:48:59.915"/>
    <p1510:client id="{AD6D3237-B5B2-449F-9950-A560A072C281}" v="5" dt="2022-06-08T13:20:42.334"/>
    <p1510:client id="{E707C6F9-C05A-4E93-B1C2-F06B393D20B4}" v="1" dt="2022-06-07T18:16:13.5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67" autoAdjust="0"/>
  </p:normalViewPr>
  <p:slideViewPr>
    <p:cSldViewPr snapToGrid="0">
      <p:cViewPr varScale="1">
        <p:scale>
          <a:sx n="84" d="100"/>
          <a:sy n="84" d="100"/>
        </p:scale>
        <p:origin x="60" y="90"/>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Waymack" userId="fef3c4ff-ce6f-4133-8f8d-db194b4c99df" providerId="ADAL" clId="{E707C6F9-C05A-4E93-B1C2-F06B393D20B4}"/>
    <pc:docChg chg="addSld delSld modSld">
      <pc:chgData name="Joel Waymack" userId="fef3c4ff-ce6f-4133-8f8d-db194b4c99df" providerId="ADAL" clId="{E707C6F9-C05A-4E93-B1C2-F06B393D20B4}" dt="2022-06-07T18:16:15.623" v="1" actId="47"/>
      <pc:docMkLst>
        <pc:docMk/>
      </pc:docMkLst>
      <pc:sldChg chg="del">
        <pc:chgData name="Joel Waymack" userId="fef3c4ff-ce6f-4133-8f8d-db194b4c99df" providerId="ADAL" clId="{E707C6F9-C05A-4E93-B1C2-F06B393D20B4}" dt="2022-06-07T18:16:15.623" v="1" actId="47"/>
        <pc:sldMkLst>
          <pc:docMk/>
          <pc:sldMk cId="4284635789" sldId="2050"/>
        </pc:sldMkLst>
      </pc:sldChg>
      <pc:sldChg chg="add">
        <pc:chgData name="Joel Waymack" userId="fef3c4ff-ce6f-4133-8f8d-db194b4c99df" providerId="ADAL" clId="{E707C6F9-C05A-4E93-B1C2-F06B393D20B4}" dt="2022-06-07T18:16:13.503" v="0"/>
        <pc:sldMkLst>
          <pc:docMk/>
          <pc:sldMk cId="4086189865" sldId="2141411292"/>
        </pc:sldMkLst>
      </pc:sldChg>
    </pc:docChg>
  </pc:docChgLst>
  <pc:docChgLst>
    <pc:chgData name="Arsene Dumont Nguezang Nsaha" userId="S::anguezangnsa@microsoft.com::bf9b1e60-5852-44da-962a-7049520d5976" providerId="AD" clId="Web-{9E8554CB-0C02-4A10-AC64-DA3A46539201}"/>
    <pc:docChg chg="addSld delSld">
      <pc:chgData name="Arsene Dumont Nguezang Nsaha" userId="S::anguezangnsa@microsoft.com::bf9b1e60-5852-44da-962a-7049520d5976" providerId="AD" clId="Web-{9E8554CB-0C02-4A10-AC64-DA3A46539201}" dt="2022-06-10T14:48:59.915" v="1"/>
      <pc:docMkLst>
        <pc:docMk/>
      </pc:docMkLst>
      <pc:sldChg chg="add del replId">
        <pc:chgData name="Arsene Dumont Nguezang Nsaha" userId="S::anguezangnsa@microsoft.com::bf9b1e60-5852-44da-962a-7049520d5976" providerId="AD" clId="Web-{9E8554CB-0C02-4A10-AC64-DA3A46539201}" dt="2022-06-10T14:48:59.915" v="1"/>
        <pc:sldMkLst>
          <pc:docMk/>
          <pc:sldMk cId="785839148" sldId="2141411295"/>
        </pc:sldMkLst>
      </pc:sldChg>
    </pc:docChg>
  </pc:docChgLst>
  <pc:docChgLst>
    <pc:chgData name="Mitul Shah" userId="7c5814cd-d3c9-4359-8376-58faf53cd4df" providerId="ADAL" clId="{887BD736-EE8C-49CC-AEF6-A449F97726D2}"/>
    <pc:docChg chg="undo custSel addSld delSld modSld sldOrd">
      <pc:chgData name="Mitul Shah" userId="7c5814cd-d3c9-4359-8376-58faf53cd4df" providerId="ADAL" clId="{887BD736-EE8C-49CC-AEF6-A449F97726D2}" dt="2022-06-08T03:41:29.844" v="60" actId="1076"/>
      <pc:docMkLst>
        <pc:docMk/>
      </pc:docMkLst>
      <pc:sldChg chg="add del ord">
        <pc:chgData name="Mitul Shah" userId="7c5814cd-d3c9-4359-8376-58faf53cd4df" providerId="ADAL" clId="{887BD736-EE8C-49CC-AEF6-A449F97726D2}" dt="2022-06-07T21:13:57.484" v="7"/>
        <pc:sldMkLst>
          <pc:docMk/>
          <pc:sldMk cId="2611851402" sldId="2076138475"/>
        </pc:sldMkLst>
      </pc:sldChg>
      <pc:sldChg chg="modSp mod">
        <pc:chgData name="Mitul Shah" userId="7c5814cd-d3c9-4359-8376-58faf53cd4df" providerId="ADAL" clId="{887BD736-EE8C-49CC-AEF6-A449F97726D2}" dt="2022-06-08T03:39:28.413" v="59" actId="1076"/>
        <pc:sldMkLst>
          <pc:docMk/>
          <pc:sldMk cId="563370524" sldId="2076138487"/>
        </pc:sldMkLst>
        <pc:spChg chg="mod">
          <ac:chgData name="Mitul Shah" userId="7c5814cd-d3c9-4359-8376-58faf53cd4df" providerId="ADAL" clId="{887BD736-EE8C-49CC-AEF6-A449F97726D2}" dt="2022-06-08T03:39:28.413" v="59" actId="1076"/>
          <ac:spMkLst>
            <pc:docMk/>
            <pc:sldMk cId="563370524" sldId="2076138487"/>
            <ac:spMk id="21" creationId="{C715A1A4-CD97-472A-896A-2D78E409FCD4}"/>
          </ac:spMkLst>
        </pc:spChg>
        <pc:spChg chg="mod">
          <ac:chgData name="Mitul Shah" userId="7c5814cd-d3c9-4359-8376-58faf53cd4df" providerId="ADAL" clId="{887BD736-EE8C-49CC-AEF6-A449F97726D2}" dt="2022-06-08T03:39:28.413" v="59" actId="1076"/>
          <ac:spMkLst>
            <pc:docMk/>
            <pc:sldMk cId="563370524" sldId="2076138487"/>
            <ac:spMk id="24" creationId="{F87043AA-A8C0-4436-A68C-066671263920}"/>
          </ac:spMkLst>
        </pc:spChg>
        <pc:spChg chg="mod">
          <ac:chgData name="Mitul Shah" userId="7c5814cd-d3c9-4359-8376-58faf53cd4df" providerId="ADAL" clId="{887BD736-EE8C-49CC-AEF6-A449F97726D2}" dt="2022-06-08T03:39:28.413" v="59" actId="1076"/>
          <ac:spMkLst>
            <pc:docMk/>
            <pc:sldMk cId="563370524" sldId="2076138487"/>
            <ac:spMk id="28" creationId="{6E5B1544-D3B5-43EE-9BF7-A49B31FDBA1D}"/>
          </ac:spMkLst>
        </pc:spChg>
        <pc:picChg chg="mod">
          <ac:chgData name="Mitul Shah" userId="7c5814cd-d3c9-4359-8376-58faf53cd4df" providerId="ADAL" clId="{887BD736-EE8C-49CC-AEF6-A449F97726D2}" dt="2022-06-08T03:39:28.413" v="59" actId="1076"/>
          <ac:picMkLst>
            <pc:docMk/>
            <pc:sldMk cId="563370524" sldId="2076138487"/>
            <ac:picMk id="13" creationId="{F9E0B09C-2D94-4B2E-AACB-1D8466E85F14}"/>
          </ac:picMkLst>
        </pc:picChg>
        <pc:picChg chg="mod">
          <ac:chgData name="Mitul Shah" userId="7c5814cd-d3c9-4359-8376-58faf53cd4df" providerId="ADAL" clId="{887BD736-EE8C-49CC-AEF6-A449F97726D2}" dt="2022-06-08T03:39:28.413" v="59" actId="1076"/>
          <ac:picMkLst>
            <pc:docMk/>
            <pc:sldMk cId="563370524" sldId="2076138487"/>
            <ac:picMk id="15" creationId="{19B443EF-13DC-4BE2-B14B-15A821F41124}"/>
          </ac:picMkLst>
        </pc:picChg>
        <pc:picChg chg="mod">
          <ac:chgData name="Mitul Shah" userId="7c5814cd-d3c9-4359-8376-58faf53cd4df" providerId="ADAL" clId="{887BD736-EE8C-49CC-AEF6-A449F97726D2}" dt="2022-06-08T03:39:28.413" v="59" actId="1076"/>
          <ac:picMkLst>
            <pc:docMk/>
            <pc:sldMk cId="563370524" sldId="2076138487"/>
            <ac:picMk id="19" creationId="{924065D1-A89D-4719-BBED-1319B8F849F1}"/>
          </ac:picMkLst>
        </pc:picChg>
      </pc:sldChg>
      <pc:sldChg chg="ord">
        <pc:chgData name="Mitul Shah" userId="7c5814cd-d3c9-4359-8376-58faf53cd4df" providerId="ADAL" clId="{887BD736-EE8C-49CC-AEF6-A449F97726D2}" dt="2022-06-07T21:13:59.328" v="9"/>
        <pc:sldMkLst>
          <pc:docMk/>
          <pc:sldMk cId="4086189865" sldId="2141411292"/>
        </pc:sldMkLst>
      </pc:sldChg>
      <pc:sldChg chg="modSp mod">
        <pc:chgData name="Mitul Shah" userId="7c5814cd-d3c9-4359-8376-58faf53cd4df" providerId="ADAL" clId="{887BD736-EE8C-49CC-AEF6-A449F97726D2}" dt="2022-06-08T03:41:29.844" v="60" actId="1076"/>
        <pc:sldMkLst>
          <pc:docMk/>
          <pc:sldMk cId="1053653682" sldId="2141411293"/>
        </pc:sldMkLst>
        <pc:spChg chg="mod">
          <ac:chgData name="Mitul Shah" userId="7c5814cd-d3c9-4359-8376-58faf53cd4df" providerId="ADAL" clId="{887BD736-EE8C-49CC-AEF6-A449F97726D2}" dt="2022-06-08T03:41:29.844" v="60" actId="1076"/>
          <ac:spMkLst>
            <pc:docMk/>
            <pc:sldMk cId="1053653682" sldId="2141411293"/>
            <ac:spMk id="14" creationId="{A7B30B67-3E12-49F9-BB81-1D3DFF9F87EB}"/>
          </ac:spMkLst>
        </pc:spChg>
      </pc:sldChg>
    </pc:docChg>
  </pc:docChgLst>
  <pc:docChgLst>
    <pc:chgData name="Gary Ciampa" userId="a9022254-20f9-4e89-9dea-76c25034a5e2" providerId="ADAL" clId="{AD6D3237-B5B2-449F-9950-A560A072C281}"/>
    <pc:docChg chg="custSel addSld delSld modSld">
      <pc:chgData name="Gary Ciampa" userId="a9022254-20f9-4e89-9dea-76c25034a5e2" providerId="ADAL" clId="{AD6D3237-B5B2-449F-9950-A560A072C281}" dt="2022-06-08T13:20:42.331" v="34"/>
      <pc:docMkLst>
        <pc:docMk/>
      </pc:docMkLst>
      <pc:sldChg chg="modSp mod">
        <pc:chgData name="Gary Ciampa" userId="a9022254-20f9-4e89-9dea-76c25034a5e2" providerId="ADAL" clId="{AD6D3237-B5B2-449F-9950-A560A072C281}" dt="2022-06-08T13:18:03.287" v="31" actId="6549"/>
        <pc:sldMkLst>
          <pc:docMk/>
          <pc:sldMk cId="3893413554" sldId="311"/>
        </pc:sldMkLst>
        <pc:spChg chg="mod">
          <ac:chgData name="Gary Ciampa" userId="a9022254-20f9-4e89-9dea-76c25034a5e2" providerId="ADAL" clId="{AD6D3237-B5B2-449F-9950-A560A072C281}" dt="2022-06-08T13:18:03.287" v="31" actId="6549"/>
          <ac:spMkLst>
            <pc:docMk/>
            <pc:sldMk cId="3893413554" sldId="311"/>
            <ac:spMk id="39" creationId="{803790E7-03E8-4603-82B5-8E0A547F6A21}"/>
          </ac:spMkLst>
        </pc:spChg>
      </pc:sldChg>
      <pc:sldChg chg="modSp mod">
        <pc:chgData name="Gary Ciampa" userId="a9022254-20f9-4e89-9dea-76c25034a5e2" providerId="ADAL" clId="{AD6D3237-B5B2-449F-9950-A560A072C281}" dt="2022-06-07T20:08:02.597" v="27" actId="20577"/>
        <pc:sldMkLst>
          <pc:docMk/>
          <pc:sldMk cId="1053653682" sldId="2141411293"/>
        </pc:sldMkLst>
        <pc:spChg chg="mod">
          <ac:chgData name="Gary Ciampa" userId="a9022254-20f9-4e89-9dea-76c25034a5e2" providerId="ADAL" clId="{AD6D3237-B5B2-449F-9950-A560A072C281}" dt="2022-06-07T20:07:29.435" v="8" actId="5793"/>
          <ac:spMkLst>
            <pc:docMk/>
            <pc:sldMk cId="1053653682" sldId="2141411293"/>
            <ac:spMk id="14" creationId="{A7B30B67-3E12-49F9-BB81-1D3DFF9F87EB}"/>
          </ac:spMkLst>
        </pc:spChg>
        <pc:spChg chg="mod">
          <ac:chgData name="Gary Ciampa" userId="a9022254-20f9-4e89-9dea-76c25034a5e2" providerId="ADAL" clId="{AD6D3237-B5B2-449F-9950-A560A072C281}" dt="2022-06-07T20:08:02.597" v="27" actId="20577"/>
          <ac:spMkLst>
            <pc:docMk/>
            <pc:sldMk cId="1053653682" sldId="2141411293"/>
            <ac:spMk id="32" creationId="{C00E5530-DA59-4025-ACB9-E9C80F381E02}"/>
          </ac:spMkLst>
        </pc:spChg>
        <pc:cxnChg chg="mod">
          <ac:chgData name="Gary Ciampa" userId="a9022254-20f9-4e89-9dea-76c25034a5e2" providerId="ADAL" clId="{AD6D3237-B5B2-449F-9950-A560A072C281}" dt="2022-06-07T20:08:02.263" v="26" actId="20577"/>
          <ac:cxnSpMkLst>
            <pc:docMk/>
            <pc:sldMk cId="1053653682" sldId="2141411293"/>
            <ac:cxnSpMk id="34" creationId="{A0FEBF12-662C-4E65-B149-EFD74D24803D}"/>
          </ac:cxnSpMkLst>
        </pc:cxnChg>
      </pc:sldChg>
      <pc:sldChg chg="add del">
        <pc:chgData name="Gary Ciampa" userId="a9022254-20f9-4e89-9dea-76c25034a5e2" providerId="ADAL" clId="{AD6D3237-B5B2-449F-9950-A560A072C281}" dt="2022-06-08T13:20:42.266" v="33"/>
        <pc:sldMkLst>
          <pc:docMk/>
          <pc:sldMk cId="1934844786" sldId="2141411294"/>
        </pc:sldMkLst>
      </pc:sldChg>
      <pc:sldChg chg="add">
        <pc:chgData name="Gary Ciampa" userId="a9022254-20f9-4e89-9dea-76c25034a5e2" providerId="ADAL" clId="{AD6D3237-B5B2-449F-9950-A560A072C281}" dt="2022-06-08T13:20:42.331" v="34"/>
        <pc:sldMkLst>
          <pc:docMk/>
          <pc:sldMk cId="3755042427" sldId="2141411294"/>
        </pc:sldMkLst>
      </pc:sldChg>
    </pc:docChg>
  </pc:docChgLst>
  <pc:docChgLst>
    <pc:chgData name="Gary Ciampa" userId="S::gaciampa@microsoft.com::a9022254-20f9-4e89-9dea-76c25034a5e2" providerId="AD" clId="Web-{13090B48-CB1C-0EA9-3E19-E41DA4B50A04}"/>
    <pc:docChg chg="delSld">
      <pc:chgData name="Gary Ciampa" userId="S::gaciampa@microsoft.com::a9022254-20f9-4e89-9dea-76c25034a5e2" providerId="AD" clId="Web-{13090B48-CB1C-0EA9-3E19-E41DA4B50A04}" dt="2022-06-07T21:12:48.442" v="0"/>
      <pc:docMkLst>
        <pc:docMk/>
      </pc:docMkLst>
      <pc:sldChg chg="del">
        <pc:chgData name="Gary Ciampa" userId="S::gaciampa@microsoft.com::a9022254-20f9-4e89-9dea-76c25034a5e2" providerId="AD" clId="Web-{13090B48-CB1C-0EA9-3E19-E41DA4B50A04}" dt="2022-06-07T21:12:48.442" v="0"/>
        <pc:sldMkLst>
          <pc:docMk/>
          <pc:sldMk cId="2719624178" sldId="207613849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6/10/2022 7:48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6/10/2022 7:44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7:44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726290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Fully managed Non-relational database</a:t>
            </a:r>
          </a:p>
          <a:p>
            <a:pPr marL="171450" indent="-171450">
              <a:buFont typeface="Arial" panose="020B0604020202020204" pitchFamily="34" charset="0"/>
              <a:buChar char="•"/>
            </a:pPr>
            <a:r>
              <a:rPr lang="en-US"/>
              <a:t>Choose a specific API when provisioning a Cosmos DB account</a:t>
            </a:r>
          </a:p>
          <a:p>
            <a:pPr marL="384432" lvl="1" indent="-171450">
              <a:buFont typeface="Arial" panose="020B0604020202020204" pitchFamily="34" charset="0"/>
              <a:buChar char="•"/>
            </a:pPr>
            <a:r>
              <a:rPr lang="en-US"/>
              <a:t>Core (SQL) API – Document (JSON not file) database</a:t>
            </a:r>
          </a:p>
          <a:p>
            <a:pPr marL="384432" lvl="1" indent="-171450">
              <a:buFont typeface="Arial" panose="020B0604020202020204" pitchFamily="34" charset="0"/>
              <a:buChar char="•"/>
            </a:pPr>
            <a:r>
              <a:rPr lang="en-US"/>
              <a:t>Mongo DB API – Compatible with MongoDB client libraries, document database</a:t>
            </a:r>
          </a:p>
          <a:p>
            <a:pPr marL="384432" lvl="1" indent="-171450">
              <a:buFont typeface="Arial" panose="020B0604020202020204" pitchFamily="34" charset="0"/>
              <a:buChar char="•"/>
            </a:pPr>
            <a:r>
              <a:rPr lang="en-US"/>
              <a:t>Gremlin API – Graph database</a:t>
            </a:r>
          </a:p>
          <a:p>
            <a:pPr marL="384432" lvl="1" indent="-171450">
              <a:buFont typeface="Arial" panose="020B0604020202020204" pitchFamily="34" charset="0"/>
              <a:buChar char="•"/>
            </a:pPr>
            <a:r>
              <a:rPr lang="en-US"/>
              <a:t>Cassandra API – Column family database</a:t>
            </a:r>
          </a:p>
          <a:p>
            <a:pPr marL="384432" lvl="1" indent="-171450">
              <a:buFont typeface="Arial" panose="020B0604020202020204" pitchFamily="34" charset="0"/>
              <a:buChar char="•"/>
            </a:pPr>
            <a:r>
              <a:rPr lang="en-US"/>
              <a:t>Table API – Key-value pair database</a:t>
            </a:r>
          </a:p>
          <a:p>
            <a:pPr marL="171450" lvl="0" indent="-171450">
              <a:buFont typeface="Arial" panose="020B0604020202020204" pitchFamily="34" charset="0"/>
              <a:buChar char="•"/>
            </a:pPr>
            <a:r>
              <a:rPr lang="en-US"/>
              <a:t>Azure Functions has input &amp; output bindings for the Cosmos Core (SQL) API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7:44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51077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7E574A-EE6E-4E76-81F7-0F99E9FE58FA}" type="datetime8">
              <a:rPr lang="en-US" smtClean="0"/>
              <a:t>6/10/2022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6/10/2022 7:44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5792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97E574A-EE6E-4E76-81F7-0F99E9FE5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6/10/2022 7:44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138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Serverless is actually a misnomer</a:t>
            </a:r>
          </a:p>
          <a:p>
            <a:pPr marL="384432"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Still servers behind the scenes running platforms and software</a:t>
            </a:r>
          </a:p>
          <a:p>
            <a:pPr marL="384432"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You don’t manage them</a:t>
            </a:r>
          </a:p>
          <a:p>
            <a:pPr marL="171450" lvl="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Serverless is designed for event-driven processing</a:t>
            </a:r>
          </a:p>
          <a:p>
            <a:pPr marL="384432"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The event source can be many things</a:t>
            </a:r>
          </a:p>
          <a:p>
            <a:pPr marL="171450" lvl="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You only pay for what you use</a:t>
            </a:r>
          </a:p>
          <a:p>
            <a:pPr marL="171450" lvl="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WAF principles support serverless technology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4601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very-high-level architectural diagram of a serverless solution</a:t>
            </a:r>
          </a:p>
          <a:p>
            <a:pPr marL="171450" indent="-171450">
              <a:buFont typeface="Arial" panose="020B0604020202020204" pitchFamily="34" charset="0"/>
              <a:buChar char="•"/>
            </a:pPr>
            <a:r>
              <a:rPr lang="en-US" dirty="0"/>
              <a:t>Two types of events are flowing in</a:t>
            </a:r>
          </a:p>
          <a:p>
            <a:pPr marL="384432" lvl="1" indent="-171450">
              <a:buFont typeface="Arial" panose="020B0604020202020204" pitchFamily="34" charset="0"/>
              <a:buChar char="•"/>
            </a:pPr>
            <a:r>
              <a:rPr lang="en-US" dirty="0"/>
              <a:t>Events from an Event Grid Topic (New Order from up-stream system)</a:t>
            </a:r>
          </a:p>
          <a:p>
            <a:pPr marL="384432" lvl="1" indent="-171450">
              <a:buFont typeface="Arial" panose="020B0604020202020204" pitchFamily="34" charset="0"/>
              <a:buChar char="•"/>
            </a:pPr>
            <a:r>
              <a:rPr lang="en-US" dirty="0"/>
              <a:t>HTTP Request from a client application as a Web API (Modify an order)</a:t>
            </a:r>
          </a:p>
          <a:p>
            <a:pPr marL="171450" lvl="0" indent="-171450">
              <a:buFont typeface="Arial" panose="020B0604020202020204" pitchFamily="34" charset="0"/>
              <a:buChar char="•"/>
            </a:pPr>
            <a:r>
              <a:rPr lang="en-US" dirty="0"/>
              <a:t>Cosmos DB is storing all of the data</a:t>
            </a:r>
          </a:p>
          <a:p>
            <a:pPr marL="171450" lvl="0" indent="-171450">
              <a:buFont typeface="Arial" panose="020B0604020202020204" pitchFamily="34" charset="0"/>
              <a:buChar char="•"/>
            </a:pPr>
            <a:r>
              <a:rPr lang="en-US" dirty="0"/>
              <a:t>One type of event flowing out</a:t>
            </a:r>
          </a:p>
          <a:p>
            <a:pPr marL="384432" lvl="1" indent="-171450">
              <a:buFont typeface="Arial" panose="020B0604020202020204" pitchFamily="34" charset="0"/>
              <a:buChar char="•"/>
            </a:pPr>
            <a:r>
              <a:rPr lang="en-US" dirty="0"/>
              <a:t>Events going to an Event Grid Topic (Downstream system processing of order change events)</a:t>
            </a:r>
          </a:p>
          <a:p>
            <a:pPr marL="171450" lvl="0" indent="-171450">
              <a:buFont typeface="Arial" panose="020B0604020202020204" pitchFamily="34" charset="0"/>
              <a:buChar char="•"/>
            </a:pPr>
            <a:r>
              <a:rPr lang="en-US" dirty="0"/>
              <a:t>All of this is glued together by the code hosted in Azure Functions</a:t>
            </a:r>
          </a:p>
          <a:p>
            <a:pPr marL="384432" lvl="1" indent="-171450">
              <a:buFont typeface="Arial" panose="020B0604020202020204" pitchFamily="34" charset="0"/>
              <a:buChar char="•"/>
            </a:pPr>
            <a:r>
              <a:rPr lang="en-US" dirty="0"/>
              <a:t>Small snippets of code to handle these various cases (All of the order processing functionality)</a:t>
            </a:r>
          </a:p>
          <a:p>
            <a:pPr marL="384432" lvl="1" indent="-171450">
              <a:buFont typeface="Arial" panose="020B0604020202020204" pitchFamily="34" charset="0"/>
              <a:buChar char="•"/>
            </a:pPr>
            <a:endParaRPr lang="en-US" dirty="0"/>
          </a:p>
          <a:p>
            <a:pPr marL="384432" lvl="1"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7:44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9339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unit of deployment is a Function App</a:t>
            </a:r>
          </a:p>
          <a:p>
            <a:pPr marL="384432" lvl="1" indent="-171450">
              <a:buFont typeface="Arial" panose="020B0604020202020204" pitchFamily="34" charset="0"/>
              <a:buChar char="•"/>
            </a:pPr>
            <a:r>
              <a:rPr lang="en-US"/>
              <a:t>Each Function App can contain 1 to many Functions</a:t>
            </a:r>
          </a:p>
          <a:p>
            <a:pPr marL="171450" lvl="0" indent="-171450">
              <a:buFont typeface="Arial" panose="020B0604020202020204" pitchFamily="34" charset="0"/>
              <a:buChar char="•"/>
            </a:pPr>
            <a:r>
              <a:rPr lang="en-US"/>
              <a:t>The unit of execution is a Function</a:t>
            </a:r>
          </a:p>
          <a:p>
            <a:pPr marL="384432" lvl="1" indent="-171450">
              <a:buFont typeface="Arial" panose="020B0604020202020204" pitchFamily="34" charset="0"/>
              <a:buChar char="•"/>
            </a:pPr>
            <a:r>
              <a:rPr lang="en-US"/>
              <a:t>Each Function has specific code it executes when triggered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7:44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26589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individual function has 4 parts</a:t>
            </a:r>
          </a:p>
          <a:p>
            <a:pPr marL="384432" lvl="1" indent="-171450">
              <a:buFont typeface="Arial" panose="020B0604020202020204" pitchFamily="34" charset="0"/>
              <a:buChar char="•"/>
            </a:pPr>
            <a:r>
              <a:rPr lang="en-US" dirty="0"/>
              <a:t>Trigger (Required) – defines what causes a function to execute</a:t>
            </a:r>
          </a:p>
          <a:p>
            <a:pPr marL="384432" lvl="1" indent="-171450">
              <a:buFont typeface="Arial" panose="020B0604020202020204" pitchFamily="34" charset="0"/>
              <a:buChar char="•"/>
            </a:pPr>
            <a:r>
              <a:rPr lang="en-US" dirty="0"/>
              <a:t>Input Binding(s) (Optional) – retrieves additional data before your code executes for usages in your code execution</a:t>
            </a:r>
          </a:p>
          <a:p>
            <a:pPr marL="384432" lvl="1" indent="-171450">
              <a:buFont typeface="Arial" panose="020B0604020202020204" pitchFamily="34" charset="0"/>
              <a:buChar char="•"/>
            </a:pPr>
            <a:r>
              <a:rPr lang="en-US" dirty="0"/>
              <a:t>Logic (Required) – Your code that performs whatever operations you need on the trigger and input binding data</a:t>
            </a:r>
          </a:p>
          <a:p>
            <a:pPr marL="384432" lvl="1" indent="-171450">
              <a:buFont typeface="Arial" panose="020B0604020202020204" pitchFamily="34" charset="0"/>
              <a:buChar char="•"/>
            </a:pPr>
            <a:r>
              <a:rPr lang="en-US" dirty="0"/>
              <a:t>Output Binding(s) (Optional) – Send data on to other event/messaging systems or to databases</a:t>
            </a:r>
          </a:p>
          <a:p>
            <a:pPr marL="171450" lvl="0" indent="-171450">
              <a:buFont typeface="Arial" panose="020B0604020202020204" pitchFamily="34" charset="0"/>
              <a:buChar char="•"/>
            </a:pPr>
            <a:r>
              <a:rPr lang="en-US" dirty="0"/>
              <a:t>Bindings are part of the overall Functions programming model</a:t>
            </a:r>
          </a:p>
          <a:p>
            <a:pPr marL="384432" lvl="1" indent="-171450">
              <a:buFont typeface="Arial" panose="020B0604020202020204" pitchFamily="34" charset="0"/>
              <a:buChar char="•"/>
            </a:pPr>
            <a:r>
              <a:rPr lang="en-US" dirty="0"/>
              <a:t>You don’t have to use them (You can still use SDKs and libraries in your logic to connect to other systems and databases)</a:t>
            </a:r>
          </a:p>
          <a:p>
            <a:pPr marL="384432" lvl="1" indent="-171450">
              <a:buFont typeface="Arial" panose="020B0604020202020204" pitchFamily="34" charset="0"/>
              <a:buChar char="•"/>
            </a:pPr>
            <a:r>
              <a:rPr lang="en-US" dirty="0"/>
              <a:t>They will speed up your development process</a:t>
            </a:r>
          </a:p>
          <a:p>
            <a:pPr marL="384432" lvl="1" indent="-171450">
              <a:buFont typeface="Arial" panose="020B0604020202020204" pitchFamily="34" charset="0"/>
              <a:buChar char="•"/>
            </a:pPr>
            <a:r>
              <a:rPr lang="en-US" dirty="0"/>
              <a:t>Abstract away connection concerns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7:44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3341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err="1"/>
              <a:t>Powershell</a:t>
            </a:r>
            <a:endParaRPr lang="en-US" dirty="0"/>
          </a:p>
          <a:p>
            <a:pPr marL="171450" indent="-171450">
              <a:buFont typeface="Arial" panose="020B0604020202020204" pitchFamily="34" charset="0"/>
              <a:buChar char="•"/>
            </a:pPr>
            <a:r>
              <a:rPr lang="en-US" dirty="0"/>
              <a:t>F#</a:t>
            </a:r>
          </a:p>
          <a:p>
            <a:pPr marL="171450" indent="-171450">
              <a:buFont typeface="Arial" panose="020B0604020202020204" pitchFamily="34" charset="0"/>
              <a:buChar char="•"/>
            </a:pPr>
            <a:r>
              <a:rPr lang="en-US" dirty="0"/>
              <a:t>JavaScript</a:t>
            </a:r>
          </a:p>
          <a:p>
            <a:pPr marL="171450" indent="-171450">
              <a:buFont typeface="Arial" panose="020B0604020202020204" pitchFamily="34" charset="0"/>
              <a:buChar char="•"/>
            </a:pPr>
            <a:r>
              <a:rPr lang="en-US" dirty="0"/>
              <a:t>TypeScript (</a:t>
            </a:r>
            <a:r>
              <a:rPr lang="en-US" dirty="0" err="1"/>
              <a:t>transpiled</a:t>
            </a:r>
            <a:r>
              <a:rPr lang="en-US" dirty="0"/>
              <a:t> to JavaScript)</a:t>
            </a:r>
          </a:p>
          <a:p>
            <a:pPr marL="171450" indent="-171450">
              <a:buFont typeface="Arial" panose="020B0604020202020204" pitchFamily="34" charset="0"/>
              <a:buChar char="•"/>
            </a:pPr>
            <a:r>
              <a:rPr lang="en-US" dirty="0"/>
              <a:t>Any language that supports HTTP primitives as Custom Handlers</a:t>
            </a:r>
          </a:p>
        </p:txBody>
      </p:sp>
      <p:sp>
        <p:nvSpPr>
          <p:cNvPr id="4" name="Slide Number Placeholder 3"/>
          <p:cNvSpPr>
            <a:spLocks noGrp="1"/>
          </p:cNvSpPr>
          <p:nvPr>
            <p:ph type="sldNum" sz="quarter" idx="10"/>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406795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Event Grid</a:t>
            </a:r>
          </a:p>
          <a:p>
            <a:pPr marL="384432" lvl="1" indent="-171450">
              <a:buFont typeface="Arial" panose="020B0604020202020204" pitchFamily="34" charset="0"/>
              <a:buChar char="•"/>
            </a:pPr>
            <a:r>
              <a:rPr lang="en-US"/>
              <a:t>Create topics for delivering batches of events</a:t>
            </a:r>
          </a:p>
          <a:p>
            <a:pPr marL="384432" lvl="1" indent="-171450">
              <a:buFont typeface="Arial" panose="020B0604020202020204" pitchFamily="34" charset="0"/>
              <a:buChar char="•"/>
            </a:pPr>
            <a:r>
              <a:rPr lang="en-US"/>
              <a:t>Each subscription corresponds to a delivery endpoint</a:t>
            </a:r>
          </a:p>
          <a:p>
            <a:pPr marL="384432" lvl="1" indent="-171450">
              <a:buFont typeface="Arial" panose="020B0604020202020204" pitchFamily="34" charset="0"/>
              <a:buChar char="•"/>
            </a:pPr>
            <a:r>
              <a:rPr lang="en-US"/>
              <a:t>Push based consumption mechanics</a:t>
            </a:r>
          </a:p>
          <a:p>
            <a:pPr marL="384432" lvl="1" indent="-171450">
              <a:buFont typeface="Arial" panose="020B0604020202020204" pitchFamily="34" charset="0"/>
              <a:buChar char="•"/>
            </a:pPr>
            <a:r>
              <a:rPr lang="en-US"/>
              <a:t>Batches of events are pushed to subscribers</a:t>
            </a:r>
          </a:p>
          <a:p>
            <a:pPr marL="384432" lvl="1" indent="-171450">
              <a:buFont typeface="Arial" panose="020B0604020202020204" pitchFamily="34" charset="0"/>
              <a:buChar char="•"/>
            </a:pPr>
            <a:r>
              <a:rPr lang="en-US"/>
              <a:t>Built in Azure system topics (like a blob hits a storage container) and custom defined topics</a:t>
            </a:r>
          </a:p>
          <a:p>
            <a:pPr marL="171450" lvl="0" indent="-171450">
              <a:buFont typeface="Arial" panose="020B0604020202020204" pitchFamily="34" charset="0"/>
              <a:buChar char="•"/>
            </a:pPr>
            <a:r>
              <a:rPr lang="en-US"/>
              <a:t>Service Bus</a:t>
            </a:r>
          </a:p>
          <a:p>
            <a:pPr marL="384432" lvl="1" indent="-171450">
              <a:buFont typeface="Arial" panose="020B0604020202020204" pitchFamily="34" charset="0"/>
              <a:buChar char="•"/>
            </a:pPr>
            <a:r>
              <a:rPr lang="en-US"/>
              <a:t>Queue or Topic (Pub/Sub) mechanism</a:t>
            </a:r>
          </a:p>
          <a:p>
            <a:pPr marL="384432" lvl="1" indent="-171450">
              <a:buFont typeface="Arial" panose="020B0604020202020204" pitchFamily="34" charset="0"/>
              <a:buChar char="•"/>
            </a:pPr>
            <a:r>
              <a:rPr lang="en-US"/>
              <a:t>Queue or Subscription messages are “consumed” (single consumer)</a:t>
            </a:r>
          </a:p>
          <a:p>
            <a:pPr marL="384432" lvl="1" indent="-171450">
              <a:buFont typeface="Arial" panose="020B0604020202020204" pitchFamily="34" charset="0"/>
              <a:buChar char="•"/>
            </a:pPr>
            <a:r>
              <a:rPr lang="en-US"/>
              <a:t>Pull based consumption mechanics</a:t>
            </a:r>
          </a:p>
          <a:p>
            <a:pPr marL="384432" lvl="1" indent="-171450">
              <a:buFont typeface="Arial" panose="020B0604020202020204" pitchFamily="34" charset="0"/>
              <a:buChar char="•"/>
            </a:pPr>
            <a:r>
              <a:rPr lang="en-US"/>
              <a:t> Supports large messages up to 100MB</a:t>
            </a:r>
          </a:p>
          <a:p>
            <a:pPr marL="171450" lvl="0" indent="-171450">
              <a:buFont typeface="Arial" panose="020B0604020202020204" pitchFamily="34" charset="0"/>
              <a:buChar char="•"/>
            </a:pPr>
            <a:r>
              <a:rPr lang="en-US"/>
              <a:t>Event Hubs</a:t>
            </a:r>
          </a:p>
          <a:p>
            <a:pPr marL="384432" lvl="1" indent="-171450">
              <a:buFont typeface="Arial" panose="020B0604020202020204" pitchFamily="34" charset="0"/>
              <a:buChar char="•"/>
            </a:pPr>
            <a:r>
              <a:rPr lang="en-US"/>
              <a:t>Large scale event ingestion</a:t>
            </a:r>
          </a:p>
          <a:p>
            <a:pPr marL="384432" lvl="1" indent="-171450">
              <a:buFont typeface="Arial" panose="020B0604020202020204" pitchFamily="34" charset="0"/>
              <a:buChar char="•"/>
            </a:pPr>
            <a:r>
              <a:rPr lang="en-US"/>
              <a:t>Has Kafka API</a:t>
            </a:r>
          </a:p>
          <a:p>
            <a:pPr marL="384432" lvl="1" indent="-171450">
              <a:buFont typeface="Arial" panose="020B0604020202020204" pitchFamily="34" charset="0"/>
              <a:buChar char="•"/>
            </a:pPr>
            <a:r>
              <a:rPr lang="en-US"/>
              <a:t>Pull based consumption mechanics</a:t>
            </a:r>
          </a:p>
          <a:p>
            <a:pPr marL="384432" lvl="1" indent="-171450">
              <a:buFont typeface="Arial" panose="020B0604020202020204" pitchFamily="34" charset="0"/>
              <a:buChar char="•"/>
            </a:pPr>
            <a:r>
              <a:rPr lang="en-US"/>
              <a:t>Consumers read events from the persistent event log</a:t>
            </a:r>
          </a:p>
          <a:p>
            <a:pPr marL="384432" lvl="1" indent="-171450">
              <a:buFont typeface="Arial" panose="020B0604020202020204" pitchFamily="34" charset="0"/>
              <a:buChar char="•"/>
            </a:pPr>
            <a:r>
              <a:rPr lang="en-US"/>
              <a:t>Consumers keep their own checkpoint to know what events they have already processed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7:44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874865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API Management acts as a façade for your APIs</a:t>
            </a:r>
          </a:p>
          <a:p>
            <a:pPr marL="171450" indent="-171450">
              <a:buFont typeface="Arial" panose="020B0604020202020204" pitchFamily="34" charset="0"/>
              <a:buChar char="•"/>
            </a:pPr>
            <a:r>
              <a:rPr lang="en-US"/>
              <a:t>The APIs can be hosted anywhere</a:t>
            </a:r>
          </a:p>
          <a:p>
            <a:pPr marL="171450" indent="-171450">
              <a:buFont typeface="Arial" panose="020B0604020202020204" pitchFamily="34" charset="0"/>
              <a:buChar char="•"/>
            </a:pPr>
            <a:r>
              <a:rPr lang="en-US"/>
              <a:t>You can do authorization and authentication at the APIM level before requests hit your APIs</a:t>
            </a:r>
          </a:p>
          <a:p>
            <a:pPr marL="171450" indent="-171450">
              <a:buFont typeface="Arial" panose="020B0604020202020204" pitchFamily="34" charset="0"/>
              <a:buChar char="•"/>
            </a:pPr>
            <a:r>
              <a:rPr lang="en-US"/>
              <a:t>Very helpful when building HTTP triggered functions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6/10/2022 7:44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381154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30.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9758736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48025868"/>
      </p:ext>
    </p:extLst>
  </p:cSld>
  <p:clrMapOvr>
    <a:masterClrMapping/>
  </p:clrMapOvr>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35815116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7724783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5035280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907606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7716190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2729182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4871251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62337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435292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5809235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711928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0144252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3384165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461284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0999139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171955254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288561601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17188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6014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809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355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316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42482762"/>
      </p:ext>
    </p:extLst>
  </p:cSld>
  <p:clrMapOvr>
    <a:masterClrMapping/>
  </p:clrMapOvr>
  <p:hf hdr="0"/>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093952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83526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359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4770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2104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12195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213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23446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10320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14356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9737094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7645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2579057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552466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683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0563779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1727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34918706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07339381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32772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783036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9710350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2371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860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80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8715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704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5410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8964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858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7405008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6463770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6942930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2485521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0832789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03694208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2263314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5203956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237887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841973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20953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9039540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57702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856619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3444164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07753965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11673830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55129885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89376803"/>
      </p:ext>
    </p:extLst>
  </p:cSld>
  <p:clrMapOvr>
    <a:masterClrMapping/>
  </p:clrMapOvr>
  <p:hf hdr="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647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1270386"/>
      </p:ext>
    </p:extLst>
  </p:cSld>
  <p:clrMapOvr>
    <a:masterClrMapping/>
  </p:clrMapOvr>
  <mc:AlternateContent xmlns:mc="http://schemas.openxmlformats.org/markup-compatibility/2006" xmlns:p14="http://schemas.microsoft.com/office/powerpoint/2010/main">
    <mc:Choice Requires="p14">
      <p:transition spd="slow" p14:dur="5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1" y="5646495"/>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738"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7374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1" y="5646495"/>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738"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8" name="Title 1"/>
          <p:cNvSpPr>
            <a:spLocks noGrp="1"/>
          </p:cNvSpPr>
          <p:nvPr>
            <p:ph type="title" hasCustomPrompt="1"/>
          </p:nvPr>
        </p:nvSpPr>
        <p:spPr bwMode="white">
          <a:xfrm>
            <a:off x="269303" y="1646860"/>
            <a:ext cx="8964185" cy="1793091"/>
          </a:xfrm>
          <a:noFill/>
        </p:spPr>
        <p:txBody>
          <a:bodyPr lIns="146304" tIns="91440" rIns="146304" bIns="91440" anchor="t" anchorCtr="0"/>
          <a:lstStyle>
            <a:lvl1pPr>
              <a:defRPr sz="4962" spc="-92"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3" y="3441248"/>
            <a:ext cx="7171337" cy="1792327"/>
          </a:xfrm>
          <a:noFill/>
        </p:spPr>
        <p:txBody>
          <a:bodyPr lIns="146304" tIns="109728" rIns="146304" bIns="109728">
            <a:noAutofit/>
          </a:bodyPr>
          <a:lstStyle>
            <a:lvl1pPr marL="0" indent="0">
              <a:spcBef>
                <a:spcPts val="0"/>
              </a:spcBef>
              <a:buNone/>
              <a:defRPr sz="294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21796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864513"/>
          </a:xfrm>
        </p:spPr>
        <p:txBody>
          <a:bodyPr/>
          <a:lstStyle>
            <a:lvl1pPr marL="0" indent="0">
              <a:buNone/>
              <a:defRPr>
                <a:gradFill>
                  <a:gsLst>
                    <a:gs pos="1250">
                      <a:schemeClr val="tx2"/>
                    </a:gs>
                    <a:gs pos="99000">
                      <a:schemeClr val="tx2"/>
                    </a:gs>
                  </a:gsLst>
                  <a:lin ang="5400000" scaled="0"/>
                </a:gradFill>
              </a:defRPr>
            </a:lvl1pPr>
            <a:lvl2pPr marL="0" indent="0">
              <a:buFontTx/>
              <a:buNone/>
              <a:defRPr sz="1838"/>
            </a:lvl2pPr>
            <a:lvl3pPr marL="210051" indent="0">
              <a:buNone/>
              <a:defRPr/>
            </a:lvl3pPr>
            <a:lvl4pPr marL="420100" indent="0">
              <a:buNone/>
              <a:defRPr/>
            </a:lvl4pPr>
            <a:lvl5pPr marL="63015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642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864513"/>
          </a:xfrm>
        </p:spPr>
        <p:txBody>
          <a:bodyPr/>
          <a:lstStyle>
            <a:lvl1pPr marL="0" indent="0">
              <a:buNone/>
              <a:defRPr>
                <a:gradFill>
                  <a:gsLst>
                    <a:gs pos="1250">
                      <a:schemeClr val="tx1"/>
                    </a:gs>
                    <a:gs pos="99000">
                      <a:schemeClr val="tx1"/>
                    </a:gs>
                  </a:gsLst>
                  <a:lin ang="5400000" scaled="0"/>
                </a:gradFill>
              </a:defRPr>
            </a:lvl1pPr>
            <a:lvl2pPr marL="0" indent="0">
              <a:buFontTx/>
              <a:buNone/>
              <a:defRPr sz="1838"/>
            </a:lvl2pPr>
            <a:lvl3pPr marL="210051" indent="0">
              <a:buNone/>
              <a:defRPr/>
            </a:lvl3pPr>
            <a:lvl4pPr marL="420100" indent="0">
              <a:buNone/>
              <a:defRPr/>
            </a:lvl4pPr>
            <a:lvl5pPr marL="63015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808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926729"/>
          </a:xfrm>
        </p:spPr>
        <p:txBody>
          <a:bodyPr>
            <a:spAutoFit/>
          </a:bodyPr>
          <a:lstStyle>
            <a:lvl1pPr>
              <a:defRPr sz="3675">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70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926729"/>
          </a:xfrm>
        </p:spPr>
        <p:txBody>
          <a:bodyPr>
            <a:spAutoFit/>
          </a:bodyPr>
          <a:lstStyle>
            <a:lvl1pPr>
              <a:defRPr sz="367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1467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2683"/>
          </a:xfrm>
        </p:spPr>
        <p:txBody>
          <a:bodyPr wrap="square">
            <a:spAutoFit/>
          </a:bodyPr>
          <a:lstStyle>
            <a:lvl1pPr marL="0" indent="0">
              <a:spcBef>
                <a:spcPts val="1125"/>
              </a:spcBef>
              <a:buClr>
                <a:schemeClr val="tx1"/>
              </a:buClr>
              <a:buFont typeface="Wingdings" pitchFamily="2" charset="2"/>
              <a:buNone/>
              <a:defRPr sz="2940">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2683"/>
          </a:xfrm>
        </p:spPr>
        <p:txBody>
          <a:bodyPr wrap="square">
            <a:spAutoFit/>
          </a:bodyPr>
          <a:lstStyle>
            <a:lvl1pPr marL="0" indent="0">
              <a:spcBef>
                <a:spcPts val="1125"/>
              </a:spcBef>
              <a:buClr>
                <a:schemeClr val="tx1"/>
              </a:buClr>
              <a:buFont typeface="Wingdings" pitchFamily="2" charset="2"/>
              <a:buNone/>
              <a:defRPr sz="2940">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048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2683"/>
          </a:xfrm>
        </p:spPr>
        <p:txBody>
          <a:bodyPr wrap="square">
            <a:spAutoFit/>
          </a:bodyPr>
          <a:lstStyle>
            <a:lvl1pPr marL="0" indent="0">
              <a:spcBef>
                <a:spcPts val="1125"/>
              </a:spcBef>
              <a:buClr>
                <a:schemeClr val="tx1"/>
              </a:buClr>
              <a:buFont typeface="Wingdings" pitchFamily="2" charset="2"/>
              <a:buNone/>
              <a:defRPr sz="2940"/>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2683"/>
          </a:xfrm>
        </p:spPr>
        <p:txBody>
          <a:bodyPr wrap="square">
            <a:spAutoFit/>
          </a:bodyPr>
          <a:lstStyle>
            <a:lvl1pPr marL="0" indent="0">
              <a:spcBef>
                <a:spcPts val="1125"/>
              </a:spcBef>
              <a:buClr>
                <a:schemeClr val="tx1"/>
              </a:buClr>
              <a:buFont typeface="Wingdings" pitchFamily="2" charset="2"/>
              <a:buNone/>
              <a:defRPr sz="2940"/>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424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7290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824899"/>
          </a:xfrm>
        </p:spPr>
        <p:txBody>
          <a:bodyPr wrap="square">
            <a:spAutoFit/>
          </a:bodyPr>
          <a:lstStyle>
            <a:lvl1pPr marL="264022" indent="-264022">
              <a:spcBef>
                <a:spcPts val="1125"/>
              </a:spcBef>
              <a:buClr>
                <a:schemeClr val="tx1"/>
              </a:buClr>
              <a:buFont typeface="Arial" pitchFamily="34" charset="0"/>
              <a:buChar char="•"/>
              <a:defRPr sz="2940"/>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824899"/>
          </a:xfrm>
        </p:spPr>
        <p:txBody>
          <a:bodyPr wrap="square">
            <a:spAutoFit/>
          </a:bodyPr>
          <a:lstStyle>
            <a:lvl1pPr marL="264022" indent="-264022">
              <a:spcBef>
                <a:spcPts val="1125"/>
              </a:spcBef>
              <a:buClr>
                <a:schemeClr val="tx1"/>
              </a:buClr>
              <a:buFont typeface="Arial" pitchFamily="34" charset="0"/>
              <a:buChar char="•"/>
              <a:defRPr sz="2940"/>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87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5689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40" y="1406079"/>
            <a:ext cx="5378549" cy="1791548"/>
          </a:xfrm>
          <a:blipFill>
            <a:blip r:embed="rId2"/>
            <a:stretch>
              <a:fillRect/>
            </a:stretch>
          </a:blipFill>
        </p:spPr>
        <p:txBody>
          <a:bodyPr lIns="182880" tIns="146304" rIns="182880" bIns="146304">
            <a:noAutofit/>
          </a:bodyPr>
          <a:lstStyle>
            <a:lvl1pPr marL="0" indent="0">
              <a:buNone/>
              <a:defRPr lang="en-US" sz="2206" kern="1200" spc="0" baseline="0" dirty="0">
                <a:noFill/>
                <a:latin typeface="+mn-lt"/>
                <a:ea typeface="+mn-ea"/>
                <a:cs typeface="+mn-cs"/>
              </a:defRPr>
            </a:lvl1pPr>
            <a:lvl2pPr>
              <a:defRPr lang="en-US" sz="2206"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85705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6000" y="4773829"/>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68055" tIns="134444" rIns="168055" bIns="134444" numCol="1" rtlCol="0" anchor="ctr" anchorCtr="0" compatLnSpc="1">
            <a:prstTxWarp prst="textNoShape">
              <a:avLst/>
            </a:prstTxWarp>
          </a:bodyPr>
          <a:lstStyle/>
          <a:p>
            <a:pPr algn="ctr" defTabSz="856807" fontAlgn="base">
              <a:spcBef>
                <a:spcPct val="0"/>
              </a:spcBef>
              <a:spcAft>
                <a:spcPct val="0"/>
              </a:spcAft>
            </a:pPr>
            <a:endParaRPr lang="en-US" sz="1838">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206" kern="1200" spc="0" baseline="0" dirty="0">
                <a:gradFill>
                  <a:gsLst>
                    <a:gs pos="1250">
                      <a:schemeClr val="tx1"/>
                    </a:gs>
                    <a:gs pos="100000">
                      <a:schemeClr val="tx1"/>
                    </a:gs>
                  </a:gsLst>
                  <a:lin ang="5400000" scaled="0"/>
                </a:gradFill>
                <a:latin typeface="+mn-lt"/>
                <a:ea typeface="+mn-ea"/>
                <a:cs typeface="+mn-cs"/>
              </a:defRPr>
            </a:lvl1pPr>
            <a:lvl2pPr algn="ctr">
              <a:defRPr lang="en-US" sz="2206"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857055"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30"/>
            <a:ext cx="0" cy="4662020"/>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40" y="3197079"/>
            <a:ext cx="5378549" cy="3369853"/>
          </a:xfrm>
        </p:spPr>
        <p:txBody>
          <a:bodyPr lIns="182880" tIns="146304" rIns="182880" bIns="146304">
            <a:noAutofit/>
          </a:bodyPr>
          <a:lstStyle>
            <a:lvl1pPr marL="0" indent="0">
              <a:buNone/>
              <a:defRPr sz="2206">
                <a:latin typeface="+mn-lt"/>
              </a:defRPr>
            </a:lvl1pPr>
          </a:lstStyle>
          <a:p>
            <a:pPr lvl="0"/>
            <a:r>
              <a:rPr lang="en-US"/>
              <a:t>Edit Master text styles</a:t>
            </a:r>
          </a:p>
        </p:txBody>
      </p:sp>
      <p:sp>
        <p:nvSpPr>
          <p:cNvPr id="15" name="Text Placeholder 14"/>
          <p:cNvSpPr>
            <a:spLocks noGrp="1"/>
          </p:cNvSpPr>
          <p:nvPr>
            <p:ph type="body" sz="quarter" idx="13"/>
          </p:nvPr>
        </p:nvSpPr>
        <p:spPr>
          <a:xfrm>
            <a:off x="6096003" y="4773829"/>
            <a:ext cx="5826761" cy="1791548"/>
          </a:xfrm>
        </p:spPr>
        <p:txBody>
          <a:bodyPr lIns="182880" tIns="146304" rIns="182880" bIns="146304" anchor="ctr">
            <a:noAutofit/>
          </a:bodyPr>
          <a:lstStyle>
            <a:lvl1pPr marL="0" indent="0" algn="ctr">
              <a:buNone/>
              <a:defRPr sz="294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650238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00814"/>
          </a:xfrm>
          <a:noFill/>
        </p:spPr>
        <p:txBody>
          <a:bodyPr wrap="square" tIns="91440" bIns="91440" anchor="t" anchorCtr="0">
            <a:spAutoFit/>
          </a:bodyPr>
          <a:lstStyle>
            <a:lvl1pPr>
              <a:defRPr sz="6615" spc="-92"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02628"/>
          </a:xfrm>
          <a:noFill/>
        </p:spPr>
        <p:txBody>
          <a:bodyPr wrap="square" lIns="182880" tIns="146304" rIns="182880" bIns="146304">
            <a:spAutoFit/>
          </a:bodyPr>
          <a:lstStyle>
            <a:lvl1pPr marL="0" indent="0">
              <a:spcBef>
                <a:spcPts val="0"/>
              </a:spcBef>
              <a:buNone/>
              <a:defRPr sz="294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0658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00814"/>
          </a:xfrm>
          <a:noFill/>
        </p:spPr>
        <p:txBody>
          <a:bodyPr wrap="square" tIns="91440" bIns="91440" anchor="t" anchorCtr="0">
            <a:spAutoFit/>
          </a:bodyPr>
          <a:lstStyle>
            <a:lvl1pPr>
              <a:defRPr sz="6615" spc="-92"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64716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00814"/>
          </a:xfrm>
          <a:noFill/>
        </p:spPr>
        <p:txBody>
          <a:bodyPr tIns="91440" bIns="91440" anchor="t" anchorCtr="0">
            <a:spAutoFit/>
          </a:bodyPr>
          <a:lstStyle>
            <a:lvl1pPr>
              <a:defRPr sz="6615" spc="-9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609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00814"/>
          </a:xfrm>
          <a:noFill/>
        </p:spPr>
        <p:txBody>
          <a:bodyPr tIns="91440" bIns="91440" anchor="t" anchorCtr="0">
            <a:spAutoFit/>
          </a:bodyPr>
          <a:lstStyle>
            <a:lvl1pPr>
              <a:defRPr sz="6615" spc="-9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662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853032"/>
          </a:xfrm>
        </p:spPr>
        <p:txBody>
          <a:bodyPr>
            <a:spAutoFit/>
          </a:bodyPr>
          <a:lstStyle>
            <a:lvl1pPr>
              <a:defRPr sz="606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4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61489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60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75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58" tIns="42858" rIns="42858" bIns="42858" numCol="1" spcCol="0" rtlCol="0" fromWordArt="0" anchor="ctr" anchorCtr="0" forceAA="0" compatLnSpc="1">
            <a:prstTxWarp prst="textNoShape">
              <a:avLst/>
            </a:prstTxWarp>
            <a:noAutofit/>
          </a:bodyPr>
          <a:lstStyle/>
          <a:p>
            <a:pPr algn="ctr" defTabSz="856807" fontAlgn="base">
              <a:spcBef>
                <a:spcPct val="0"/>
              </a:spcBef>
              <a:spcAft>
                <a:spcPct val="0"/>
              </a:spcAft>
            </a:pPr>
            <a:endParaRPr lang="en-US" sz="165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37703"/>
          </a:xfrm>
        </p:spPr>
        <p:txBody>
          <a:bodyPr/>
          <a:lstStyle>
            <a:lvl1pPr marL="0" indent="0">
              <a:buNone/>
              <a:defRPr sz="30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184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37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484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657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9070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70460"/>
          </a:xfrm>
          <a:prstGeom prst="rect">
            <a:avLst/>
          </a:prstGeom>
          <a:noFill/>
          <a:ln w="12700">
            <a:noFill/>
            <a:miter lim="800000"/>
            <a:headEnd type="none" w="sm" len="sm"/>
            <a:tailEnd type="none" w="sm" len="sm"/>
          </a:ln>
          <a:effectLst/>
        </p:spPr>
        <p:txBody>
          <a:bodyPr vert="horz" wrap="square" lIns="168055" tIns="134444" rIns="168055" bIns="134444" numCol="1" anchor="t" anchorCtr="0" compatLnSpc="1">
            <a:prstTxWarp prst="textNoShape">
              <a:avLst/>
            </a:prstTxWarp>
            <a:spAutoFit/>
          </a:bodyPr>
          <a:lstStyle/>
          <a:p>
            <a:pPr defTabSz="856639" eaLnBrk="0" hangingPunct="0"/>
            <a:r>
              <a:rPr lang="en-US" sz="643">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8"/>
            <a:ext cx="1421436" cy="300620"/>
          </a:xfrm>
          <a:prstGeom prst="rect">
            <a:avLst/>
          </a:prstGeom>
        </p:spPr>
      </p:pic>
    </p:spTree>
    <p:extLst>
      <p:ext uri="{BB962C8B-B14F-4D97-AF65-F5344CB8AC3E}">
        <p14:creationId xmlns:p14="http://schemas.microsoft.com/office/powerpoint/2010/main" val="3000620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248933"/>
          </a:xfrm>
          <a:prstGeom prst="rect">
            <a:avLst/>
          </a:prstGeom>
        </p:spPr>
        <p:txBody>
          <a:bodyPr/>
          <a:lstStyle>
            <a:lvl1pPr marL="266939" indent="-266939">
              <a:buClr>
                <a:schemeClr val="tx1"/>
              </a:buClr>
              <a:buSzPct val="90000"/>
              <a:buFont typeface="Arial" pitchFamily="34" charset="0"/>
              <a:buChar char="•"/>
              <a:defRPr sz="330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5126" indent="-258188">
              <a:buClr>
                <a:schemeClr val="tx1"/>
              </a:buClr>
              <a:buSzPct val="90000"/>
              <a:buFont typeface="Arial" pitchFamily="34" charset="0"/>
              <a:buChar char="•"/>
              <a:defRPr sz="294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2065" indent="-266939">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02115" indent="-210051">
              <a:buClr>
                <a:schemeClr val="tx1"/>
              </a:buClr>
              <a:buSzPct val="90000"/>
              <a:buFont typeface="Arial" pitchFamily="34" charset="0"/>
              <a:buChar char="•"/>
              <a:defRPr sz="22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12165" indent="-210051">
              <a:buClr>
                <a:schemeClr val="tx1"/>
              </a:buClr>
              <a:buSzPct val="90000"/>
              <a:buFont typeface="Arial" pitchFamily="34" charset="0"/>
              <a:buChar char="•"/>
              <a:defRPr sz="183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399"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7617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8" y="1513830"/>
            <a:ext cx="11653523" cy="192672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88071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272"/>
            </a:lvl1pPr>
          </a:lstStyle>
          <a:p>
            <a:r>
              <a:rPr lang="en-US"/>
              <a:t>Click to edit Master title style</a:t>
            </a:r>
          </a:p>
        </p:txBody>
      </p:sp>
      <p:sp>
        <p:nvSpPr>
          <p:cNvPr id="3" name="Text Placeholder 2"/>
          <p:cNvSpPr>
            <a:spLocks noGrp="1"/>
          </p:cNvSpPr>
          <p:nvPr>
            <p:ph type="body" idx="1"/>
          </p:nvPr>
        </p:nvSpPr>
        <p:spPr>
          <a:xfrm>
            <a:off x="831850" y="4589464"/>
            <a:ext cx="10515600" cy="476797"/>
          </a:xfrm>
        </p:spPr>
        <p:txBody>
          <a:bodyPr/>
          <a:lstStyle>
            <a:lvl1pPr marL="0" indent="0">
              <a:buNone/>
              <a:defRPr sz="2109">
                <a:solidFill>
                  <a:schemeClr val="tx1">
                    <a:tint val="75000"/>
                  </a:schemeClr>
                </a:solidFill>
              </a:defRPr>
            </a:lvl1pPr>
            <a:lvl2pPr marL="401700" indent="0">
              <a:buNone/>
              <a:defRPr sz="1756">
                <a:solidFill>
                  <a:schemeClr val="tx1">
                    <a:tint val="75000"/>
                  </a:schemeClr>
                </a:solidFill>
              </a:defRPr>
            </a:lvl2pPr>
            <a:lvl3pPr marL="803400" indent="0">
              <a:buNone/>
              <a:defRPr sz="1582">
                <a:solidFill>
                  <a:schemeClr val="tx1">
                    <a:tint val="75000"/>
                  </a:schemeClr>
                </a:solidFill>
              </a:defRPr>
            </a:lvl3pPr>
            <a:lvl4pPr marL="1205100" indent="0">
              <a:buNone/>
              <a:defRPr sz="1406">
                <a:solidFill>
                  <a:schemeClr val="tx1">
                    <a:tint val="75000"/>
                  </a:schemeClr>
                </a:solidFill>
              </a:defRPr>
            </a:lvl4pPr>
            <a:lvl5pPr marL="1606801" indent="0">
              <a:buNone/>
              <a:defRPr sz="1406">
                <a:solidFill>
                  <a:schemeClr val="tx1">
                    <a:tint val="75000"/>
                  </a:schemeClr>
                </a:solidFill>
              </a:defRPr>
            </a:lvl5pPr>
            <a:lvl6pPr marL="2008500" indent="0">
              <a:buNone/>
              <a:defRPr sz="1406">
                <a:solidFill>
                  <a:schemeClr val="tx1">
                    <a:tint val="75000"/>
                  </a:schemeClr>
                </a:solidFill>
              </a:defRPr>
            </a:lvl6pPr>
            <a:lvl7pPr marL="2410200" indent="0">
              <a:buNone/>
              <a:defRPr sz="1406">
                <a:solidFill>
                  <a:schemeClr val="tx1">
                    <a:tint val="75000"/>
                  </a:schemeClr>
                </a:solidFill>
              </a:defRPr>
            </a:lvl7pPr>
            <a:lvl8pPr marL="2811900" indent="0">
              <a:buNone/>
              <a:defRPr sz="1406">
                <a:solidFill>
                  <a:schemeClr val="tx1">
                    <a:tint val="75000"/>
                  </a:schemeClr>
                </a:solidFill>
              </a:defRPr>
            </a:lvl8pPr>
            <a:lvl9pPr marL="3213600" indent="0">
              <a:buNone/>
              <a:defRPr sz="140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92819-27F9-43B4-BA0A-544752B242CA}"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6E340-FC1B-4DE6-9B93-EFD55D58EA18}" type="slidenum">
              <a:rPr lang="en-US" smtClean="0"/>
              <a:t>‹#›</a:t>
            </a:fld>
            <a:endParaRPr lang="en-US"/>
          </a:p>
        </p:txBody>
      </p:sp>
    </p:spTree>
    <p:extLst>
      <p:ext uri="{BB962C8B-B14F-4D97-AF65-F5344CB8AC3E}">
        <p14:creationId xmlns:p14="http://schemas.microsoft.com/office/powerpoint/2010/main" val="419946621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1D5C-D5E4-45DA-8929-E406CE90612E}"/>
              </a:ext>
            </a:extLst>
          </p:cNvPr>
          <p:cNvSpPr>
            <a:spLocks noGrp="1"/>
          </p:cNvSpPr>
          <p:nvPr>
            <p:ph type="ctrTitle"/>
          </p:nvPr>
        </p:nvSpPr>
        <p:spPr>
          <a:xfrm>
            <a:off x="1524000" y="1122363"/>
            <a:ext cx="9144000" cy="2387600"/>
          </a:xfrm>
        </p:spPr>
        <p:txBody>
          <a:bodyPr anchor="b"/>
          <a:lstStyle>
            <a:lvl1pPr algn="ctr">
              <a:defRPr sz="5625"/>
            </a:lvl1pPr>
          </a:lstStyle>
          <a:p>
            <a:r>
              <a:rPr lang="en-US"/>
              <a:t>Click to edit Master title style</a:t>
            </a:r>
          </a:p>
        </p:txBody>
      </p:sp>
      <p:sp>
        <p:nvSpPr>
          <p:cNvPr id="3" name="Subtitle 2">
            <a:extLst>
              <a:ext uri="{FF2B5EF4-FFF2-40B4-BE49-F238E27FC236}">
                <a16:creationId xmlns:a16="http://schemas.microsoft.com/office/drawing/2014/main" id="{8E3E5EA0-4F13-46F2-9A7F-ECD04AB29BE2}"/>
              </a:ext>
            </a:extLst>
          </p:cNvPr>
          <p:cNvSpPr>
            <a:spLocks noGrp="1"/>
          </p:cNvSpPr>
          <p:nvPr>
            <p:ph type="subTitle" idx="1"/>
          </p:nvPr>
        </p:nvSpPr>
        <p:spPr>
          <a:xfrm>
            <a:off x="1524000" y="3602039"/>
            <a:ext cx="9144000" cy="496290"/>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en-US"/>
              <a:t>Click to edit Master subtitle style</a:t>
            </a:r>
          </a:p>
        </p:txBody>
      </p:sp>
      <p:sp>
        <p:nvSpPr>
          <p:cNvPr id="4" name="Date Placeholder 3">
            <a:extLst>
              <a:ext uri="{FF2B5EF4-FFF2-40B4-BE49-F238E27FC236}">
                <a16:creationId xmlns:a16="http://schemas.microsoft.com/office/drawing/2014/main" id="{6C886059-6160-4D3E-9F62-CFC1B1379978}"/>
              </a:ext>
            </a:extLst>
          </p:cNvPr>
          <p:cNvSpPr>
            <a:spLocks noGrp="1"/>
          </p:cNvSpPr>
          <p:nvPr>
            <p:ph type="dt" sz="half" idx="10"/>
          </p:nvPr>
        </p:nvSpPr>
        <p:spPr/>
        <p:txBody>
          <a:bodyPr/>
          <a:lstStyle/>
          <a:p>
            <a:fld id="{680ADC5E-4D49-4032-8F4F-36FD817D5B5C}" type="datetimeFigureOut">
              <a:rPr lang="en-US" smtClean="0"/>
              <a:t>6/10/2022</a:t>
            </a:fld>
            <a:endParaRPr lang="en-US"/>
          </a:p>
        </p:txBody>
      </p:sp>
      <p:sp>
        <p:nvSpPr>
          <p:cNvPr id="5" name="Footer Placeholder 4">
            <a:extLst>
              <a:ext uri="{FF2B5EF4-FFF2-40B4-BE49-F238E27FC236}">
                <a16:creationId xmlns:a16="http://schemas.microsoft.com/office/drawing/2014/main" id="{EA6BCA3E-7EE3-4492-9892-6433C56ED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C61F8-4F79-4147-8F28-C996B91B02ED}"/>
              </a:ext>
            </a:extLst>
          </p:cNvPr>
          <p:cNvSpPr>
            <a:spLocks noGrp="1"/>
          </p:cNvSpPr>
          <p:nvPr>
            <p:ph type="sldNum" sz="quarter" idx="12"/>
          </p:nvPr>
        </p:nvSpPr>
        <p:spPr/>
        <p:txBody>
          <a:bodyPr/>
          <a:lstStyle/>
          <a:p>
            <a:fld id="{D3D0A5FB-CC6F-4C49-8B7F-478218F3FC3E}" type="slidenum">
              <a:rPr lang="en-US" smtClean="0"/>
              <a:t>‹#›</a:t>
            </a:fld>
            <a:endParaRPr lang="en-US"/>
          </a:p>
        </p:txBody>
      </p:sp>
    </p:spTree>
    <p:extLst>
      <p:ext uri="{BB962C8B-B14F-4D97-AF65-F5344CB8AC3E}">
        <p14:creationId xmlns:p14="http://schemas.microsoft.com/office/powerpoint/2010/main" val="206161077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3BD1-3C43-46C4-8D8C-4727FE58A8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0E1FA-E823-44C9-B972-D35F04E2BE4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3E5158-3037-47B8-85EE-C3DA3C1777CD}"/>
              </a:ext>
            </a:extLst>
          </p:cNvPr>
          <p:cNvSpPr>
            <a:spLocks noGrp="1"/>
          </p:cNvSpPr>
          <p:nvPr>
            <p:ph type="dt" sz="half" idx="10"/>
          </p:nvPr>
        </p:nvSpPr>
        <p:spPr/>
        <p:txBody>
          <a:bodyPr/>
          <a:lstStyle/>
          <a:p>
            <a:fld id="{AB978CBF-E40E-4D58-82DE-BA961213CF09}" type="datetimeFigureOut">
              <a:rPr lang="en-US" smtClean="0"/>
              <a:t>6/10/2022</a:t>
            </a:fld>
            <a:endParaRPr lang="en-US"/>
          </a:p>
        </p:txBody>
      </p:sp>
      <p:sp>
        <p:nvSpPr>
          <p:cNvPr id="5" name="Footer Placeholder 4">
            <a:extLst>
              <a:ext uri="{FF2B5EF4-FFF2-40B4-BE49-F238E27FC236}">
                <a16:creationId xmlns:a16="http://schemas.microsoft.com/office/drawing/2014/main" id="{28F7D0EA-5334-4588-8CB9-A963074D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1580B-BF0B-4314-8886-C217F3D41011}"/>
              </a:ext>
            </a:extLst>
          </p:cNvPr>
          <p:cNvSpPr>
            <a:spLocks noGrp="1"/>
          </p:cNvSpPr>
          <p:nvPr>
            <p:ph type="sldNum" sz="quarter" idx="12"/>
          </p:nvPr>
        </p:nvSpPr>
        <p:spPr/>
        <p:txBody>
          <a:bodyPr/>
          <a:lstStyle/>
          <a:p>
            <a:fld id="{D4653693-0414-4CB3-A677-E30FB783B29A}" type="slidenum">
              <a:rPr lang="en-US" smtClean="0"/>
              <a:t>‹#›</a:t>
            </a:fld>
            <a:endParaRPr lang="en-US"/>
          </a:p>
        </p:txBody>
      </p:sp>
    </p:spTree>
    <p:extLst>
      <p:ext uri="{BB962C8B-B14F-4D97-AF65-F5344CB8AC3E}">
        <p14:creationId xmlns:p14="http://schemas.microsoft.com/office/powerpoint/2010/main" val="109791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47" Type="http://schemas.openxmlformats.org/officeDocument/2006/relationships/slideLayout" Target="../slideLayouts/slideLayout162.xml"/><Relationship Id="rId50" Type="http://schemas.openxmlformats.org/officeDocument/2006/relationships/slideLayout" Target="../slideLayouts/slideLayout165.xml"/><Relationship Id="rId55" Type="http://schemas.openxmlformats.org/officeDocument/2006/relationships/theme" Target="../theme/theme2.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9" Type="http://schemas.openxmlformats.org/officeDocument/2006/relationships/slideLayout" Target="../slideLayouts/slideLayout144.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45" Type="http://schemas.openxmlformats.org/officeDocument/2006/relationships/slideLayout" Target="../slideLayouts/slideLayout160.xml"/><Relationship Id="rId53" Type="http://schemas.openxmlformats.org/officeDocument/2006/relationships/slideLayout" Target="../slideLayouts/slideLayout168.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4" Type="http://schemas.openxmlformats.org/officeDocument/2006/relationships/slideLayout" Target="../slideLayouts/slideLayout159.xml"/><Relationship Id="rId52" Type="http://schemas.openxmlformats.org/officeDocument/2006/relationships/slideLayout" Target="../slideLayouts/slideLayout167.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slideLayout" Target="../slideLayouts/slideLayout158.xml"/><Relationship Id="rId48" Type="http://schemas.openxmlformats.org/officeDocument/2006/relationships/slideLayout" Target="../slideLayouts/slideLayout163.xml"/><Relationship Id="rId8" Type="http://schemas.openxmlformats.org/officeDocument/2006/relationships/slideLayout" Target="../slideLayouts/slideLayout123.xml"/><Relationship Id="rId51" Type="http://schemas.openxmlformats.org/officeDocument/2006/relationships/slideLayout" Target="../slideLayouts/slideLayout166.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 Id="rId46" Type="http://schemas.openxmlformats.org/officeDocument/2006/relationships/slideLayout" Target="../slideLayouts/slideLayout161.xml"/><Relationship Id="rId20" Type="http://schemas.openxmlformats.org/officeDocument/2006/relationships/slideLayout" Target="../slideLayouts/slideLayout135.xml"/><Relationship Id="rId41" Type="http://schemas.openxmlformats.org/officeDocument/2006/relationships/slideLayout" Target="../slideLayouts/slideLayout156.xml"/><Relationship Id="rId54" Type="http://schemas.openxmlformats.org/officeDocument/2006/relationships/slideLayout" Target="../slideLayouts/slideLayout169.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49" Type="http://schemas.openxmlformats.org/officeDocument/2006/relationships/slideLayout" Target="../slideLayouts/slideLayout1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theme" Target="../theme/theme3.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436" r:id="rId114"/>
    <p:sldLayoutId id="2147485437"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79955331"/>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39" r:id="rId18"/>
    <p:sldLayoutId id="2147485440" r:id="rId19"/>
    <p:sldLayoutId id="2147485441" r:id="rId20"/>
    <p:sldLayoutId id="2147485442" r:id="rId21"/>
    <p:sldLayoutId id="2147485443" r:id="rId22"/>
    <p:sldLayoutId id="2147485444" r:id="rId23"/>
    <p:sldLayoutId id="2147485445" r:id="rId24"/>
    <p:sldLayoutId id="2147485446" r:id="rId25"/>
    <p:sldLayoutId id="2147485447" r:id="rId26"/>
    <p:sldLayoutId id="2147485448" r:id="rId27"/>
    <p:sldLayoutId id="2147485449" r:id="rId28"/>
    <p:sldLayoutId id="2147485450" r:id="rId29"/>
    <p:sldLayoutId id="2147485451" r:id="rId30"/>
    <p:sldLayoutId id="2147485452" r:id="rId31"/>
    <p:sldLayoutId id="2147485453" r:id="rId32"/>
    <p:sldLayoutId id="2147485454" r:id="rId33"/>
    <p:sldLayoutId id="2147485455" r:id="rId34"/>
    <p:sldLayoutId id="2147485456" r:id="rId35"/>
    <p:sldLayoutId id="2147485457" r:id="rId36"/>
    <p:sldLayoutId id="2147485458" r:id="rId37"/>
    <p:sldLayoutId id="2147485459" r:id="rId38"/>
    <p:sldLayoutId id="2147485460" r:id="rId39"/>
    <p:sldLayoutId id="2147485461" r:id="rId40"/>
    <p:sldLayoutId id="2147485462" r:id="rId41"/>
    <p:sldLayoutId id="2147485463" r:id="rId42"/>
    <p:sldLayoutId id="2147485464" r:id="rId43"/>
    <p:sldLayoutId id="2147485465" r:id="rId44"/>
    <p:sldLayoutId id="2147485466" r:id="rId45"/>
    <p:sldLayoutId id="2147485467" r:id="rId46"/>
    <p:sldLayoutId id="2147485468" r:id="rId47"/>
    <p:sldLayoutId id="2147485469" r:id="rId48"/>
    <p:sldLayoutId id="2147485470" r:id="rId49"/>
    <p:sldLayoutId id="2147485471" r:id="rId50"/>
    <p:sldLayoutId id="2147485472" r:id="rId51"/>
    <p:sldLayoutId id="2147485473" r:id="rId52"/>
    <p:sldLayoutId id="2147485474" r:id="rId53"/>
    <p:sldLayoutId id="2147485475" r:id="rId54"/>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3727876576"/>
      </p:ext>
    </p:extLst>
  </p:cSld>
  <p:clrMap bg1="lt1" tx1="dk1" bg2="lt2" tx2="dk2" accent1="accent1" accent2="accent2" accent3="accent3" accent4="accent4" accent5="accent5" accent6="accent6" hlink="hlink" folHlink="folHlink"/>
  <p:sldLayoutIdLst>
    <p:sldLayoutId id="2147485416" r:id="rId1"/>
    <p:sldLayoutId id="2147485417" r:id="rId2"/>
    <p:sldLayoutId id="2147485418" r:id="rId3"/>
    <p:sldLayoutId id="2147485419" r:id="rId4"/>
    <p:sldLayoutId id="2147485420" r:id="rId5"/>
    <p:sldLayoutId id="2147485421" r:id="rId6"/>
    <p:sldLayoutId id="2147485422" r:id="rId7"/>
    <p:sldLayoutId id="2147485423" r:id="rId8"/>
    <p:sldLayoutId id="2147485424" r:id="rId9"/>
    <p:sldLayoutId id="2147485425" r:id="rId10"/>
    <p:sldLayoutId id="2147485426" r:id="rId11"/>
    <p:sldLayoutId id="2147485427" r:id="rId12"/>
    <p:sldLayoutId id="2147485428" r:id="rId13"/>
    <p:sldLayoutId id="2147485429" r:id="rId14"/>
    <p:sldLayoutId id="2147485430" r:id="rId15"/>
    <p:sldLayoutId id="2147485431" r:id="rId16"/>
    <p:sldLayoutId id="2147485432" r:id="rId17"/>
    <p:sldLayoutId id="2147485433" r:id="rId18"/>
    <p:sldLayoutId id="2147485434" r:id="rId19"/>
    <p:sldLayoutId id="2147485435" r:id="rId2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9"/>
            <a:ext cx="11653521" cy="192672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9" y="5879"/>
            <a:ext cx="931246" cy="5648525"/>
            <a:chOff x="12618967" y="5995"/>
            <a:chExt cx="949919"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56807" fontAlgn="base">
                  <a:lnSpc>
                    <a:spcPct val="100000"/>
                  </a:lnSpc>
                  <a:spcBef>
                    <a:spcPct val="0"/>
                  </a:spcBef>
                  <a:spcAft>
                    <a:spcPct val="0"/>
                  </a:spcAft>
                </a:pPr>
                <a:r>
                  <a:rPr lang="en-US" sz="459"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59"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856807" fontAlgn="base">
                  <a:lnSpc>
                    <a:spcPct val="100000"/>
                  </a:lnSpc>
                  <a:spcBef>
                    <a:spcPct val="0"/>
                  </a:spcBef>
                  <a:spcAft>
                    <a:spcPct val="0"/>
                  </a:spcAft>
                </a:pPr>
                <a:r>
                  <a:rPr lang="en-US" sz="459">
                    <a:gradFill>
                      <a:gsLst>
                        <a:gs pos="0">
                          <a:srgbClr val="FFFFFF"/>
                        </a:gs>
                        <a:gs pos="100000">
                          <a:srgbClr val="FFFFFF"/>
                        </a:gs>
                      </a:gsLst>
                      <a:lin ang="5400000" scaled="0"/>
                    </a:gradFill>
                    <a:ea typeface="Segoe UI" pitchFamily="34" charset="0"/>
                    <a:cs typeface="Segoe UI" pitchFamily="34" charset="0"/>
                  </a:rPr>
                  <a:t>R:</a:t>
                </a:r>
                <a:r>
                  <a:rPr lang="en-US" sz="459" baseline="0">
                    <a:gradFill>
                      <a:gsLst>
                        <a:gs pos="0">
                          <a:srgbClr val="FFFFFF"/>
                        </a:gs>
                        <a:gs pos="100000">
                          <a:srgbClr val="FFFFFF"/>
                        </a:gs>
                      </a:gsLst>
                      <a:lin ang="5400000" scaled="0"/>
                    </a:gradFill>
                    <a:ea typeface="Segoe UI" pitchFamily="34" charset="0"/>
                    <a:cs typeface="Segoe UI" pitchFamily="34" charset="0"/>
                  </a:rPr>
                  <a:t>216 G:59 B:1</a:t>
                </a:r>
                <a:endParaRPr lang="en-US" sz="459">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56807" fontAlgn="base">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856807" rtl="0" eaLnBrk="1" fontAlgn="base" latinLnBrk="0" hangingPunct="1">
                  <a:lnSpc>
                    <a:spcPct val="100000"/>
                  </a:lnSpc>
                  <a:spcBef>
                    <a:spcPct val="0"/>
                  </a:spcBef>
                  <a:spcAft>
                    <a:spcPct val="0"/>
                  </a:spcAft>
                </a:pPr>
                <a:r>
                  <a:rPr lang="en-US" sz="459"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856807" rtl="0" eaLnBrk="1" fontAlgn="base" latinLnBrk="0" hangingPunct="1">
                  <a:lnSpc>
                    <a:spcPct val="100000"/>
                  </a:lnSpc>
                  <a:spcBef>
                    <a:spcPct val="0"/>
                  </a:spcBef>
                  <a:spcAft>
                    <a:spcPct val="0"/>
                  </a:spcAft>
                </a:pPr>
                <a:r>
                  <a:rPr lang="en-US" sz="459"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856807" rtl="0" eaLnBrk="1" fontAlgn="base" latinLnBrk="0" hangingPunct="1">
                  <a:lnSpc>
                    <a:spcPct val="100000"/>
                  </a:lnSpc>
                  <a:spcBef>
                    <a:spcPct val="0"/>
                  </a:spcBef>
                  <a:spcAft>
                    <a:spcPct val="0"/>
                  </a:spcAft>
                </a:pPr>
                <a:r>
                  <a:rPr lang="en-US" sz="459"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856807" rtl="0" eaLnBrk="1" fontAlgn="base" latinLnBrk="0" hangingPunct="1">
                  <a:lnSpc>
                    <a:spcPct val="100000"/>
                  </a:lnSpc>
                  <a:spcBef>
                    <a:spcPct val="0"/>
                  </a:spcBef>
                  <a:spcAft>
                    <a:spcPct val="0"/>
                  </a:spcAft>
                </a:pPr>
                <a:r>
                  <a:rPr lang="en-US" sz="459"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856807" fontAlgn="base">
                  <a:lnSpc>
                    <a:spcPct val="100000"/>
                  </a:lnSpc>
                  <a:spcBef>
                    <a:spcPct val="0"/>
                  </a:spcBef>
                  <a:spcAft>
                    <a:spcPct val="0"/>
                  </a:spcAft>
                </a:pPr>
                <a:r>
                  <a:rPr lang="en-US" sz="459">
                    <a:gradFill>
                      <a:gsLst>
                        <a:gs pos="37168">
                          <a:srgbClr val="292929"/>
                        </a:gs>
                        <a:gs pos="72000">
                          <a:srgbClr val="292929"/>
                        </a:gs>
                      </a:gsLst>
                      <a:lin ang="5400000" scaled="0"/>
                    </a:gradFill>
                    <a:ea typeface="Segoe UI" pitchFamily="34" charset="0"/>
                    <a:cs typeface="Segoe UI" pitchFamily="34" charset="0"/>
                  </a:rPr>
                  <a:t>R:</a:t>
                </a:r>
                <a:r>
                  <a:rPr lang="en-US" sz="459" baseline="0">
                    <a:gradFill>
                      <a:gsLst>
                        <a:gs pos="37168">
                          <a:srgbClr val="292929"/>
                        </a:gs>
                        <a:gs pos="72000">
                          <a:srgbClr val="292929"/>
                        </a:gs>
                      </a:gsLst>
                      <a:lin ang="5400000" scaled="0"/>
                    </a:gradFill>
                    <a:ea typeface="Segoe UI" pitchFamily="34" charset="0"/>
                    <a:cs typeface="Segoe UI" pitchFamily="34" charset="0"/>
                  </a:rPr>
                  <a:t>210 G:210 B:210</a:t>
                </a:r>
                <a:endParaRPr lang="en-US" sz="459">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06616" y="262650"/>
              <a:ext cx="806340" cy="318200"/>
            </a:xfrm>
            <a:prstGeom prst="rect">
              <a:avLst/>
            </a:prstGeom>
            <a:noFill/>
          </p:spPr>
          <p:txBody>
            <a:bodyPr wrap="none" lIns="0" tIns="91440" rIns="182880" bIns="91440" rtlCol="0">
              <a:spAutoFit/>
            </a:bodyPr>
            <a:lstStyle/>
            <a:p>
              <a:pPr marL="0" algn="l" defTabSz="857055" rtl="0" eaLnBrk="1" latinLnBrk="0" hangingPunct="1">
                <a:lnSpc>
                  <a:spcPct val="90000"/>
                </a:lnSpc>
                <a:spcAft>
                  <a:spcPts val="551"/>
                </a:spcAft>
              </a:pPr>
              <a:r>
                <a:rPr lang="en-US" sz="919"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819445" y="4233063"/>
              <a:ext cx="2501747" cy="318200"/>
            </a:xfrm>
            <a:prstGeom prst="rect">
              <a:avLst/>
            </a:prstGeom>
            <a:noFill/>
          </p:spPr>
          <p:txBody>
            <a:bodyPr wrap="none" lIns="0" tIns="91440" rIns="182880" bIns="91440" rtlCol="0">
              <a:spAutoFit/>
            </a:bodyPr>
            <a:lstStyle/>
            <a:p>
              <a:pPr marL="0" algn="l" defTabSz="857055" rtl="0" eaLnBrk="1" latinLnBrk="0" hangingPunct="1">
                <a:lnSpc>
                  <a:spcPct val="90000"/>
                </a:lnSpc>
                <a:spcAft>
                  <a:spcPts val="551"/>
                </a:spcAft>
              </a:pPr>
              <a:r>
                <a:rPr lang="en-US" sz="919"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856807" fontAlgn="base">
                <a:lnSpc>
                  <a:spcPct val="100000"/>
                </a:lnSpc>
                <a:spcBef>
                  <a:spcPct val="0"/>
                </a:spcBef>
                <a:spcAft>
                  <a:spcPct val="0"/>
                </a:spcAft>
              </a:pPr>
              <a:r>
                <a:rPr lang="en-US" sz="459">
                  <a:gradFill>
                    <a:gsLst>
                      <a:gs pos="2092">
                        <a:srgbClr val="F8F8F8"/>
                      </a:gs>
                      <a:gs pos="10042">
                        <a:srgbClr val="F8F8F8"/>
                      </a:gs>
                    </a:gsLst>
                    <a:lin ang="5400000" scaled="0"/>
                  </a:gradFill>
                  <a:ea typeface="Segoe UI" pitchFamily="34" charset="0"/>
                  <a:cs typeface="Segoe UI" pitchFamily="34" charset="0"/>
                </a:rPr>
                <a:t>R:</a:t>
              </a:r>
              <a:r>
                <a:rPr lang="en-US" sz="459" baseline="0">
                  <a:gradFill>
                    <a:gsLst>
                      <a:gs pos="2092">
                        <a:srgbClr val="F8F8F8"/>
                      </a:gs>
                      <a:gs pos="10042">
                        <a:srgbClr val="F8F8F8"/>
                      </a:gs>
                    </a:gsLst>
                    <a:lin ang="5400000" scaled="0"/>
                  </a:gradFill>
                  <a:ea typeface="Segoe UI" pitchFamily="34" charset="0"/>
                  <a:cs typeface="Segoe UI" pitchFamily="34" charset="0"/>
                </a:rPr>
                <a:t>168 G:0 B:0</a:t>
              </a:r>
              <a:endParaRPr lang="en-US" sz="459">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856807" fontAlgn="base">
                <a:lnSpc>
                  <a:spcPct val="100000"/>
                </a:lnSpc>
                <a:spcBef>
                  <a:spcPct val="0"/>
                </a:spcBef>
                <a:spcAft>
                  <a:spcPct val="0"/>
                </a:spcAft>
              </a:pPr>
              <a:r>
                <a:rPr lang="en-US" sz="459">
                  <a:gradFill>
                    <a:gsLst>
                      <a:gs pos="2092">
                        <a:srgbClr val="F8F8F8"/>
                      </a:gs>
                      <a:gs pos="10042">
                        <a:srgbClr val="F8F8F8"/>
                      </a:gs>
                    </a:gsLst>
                    <a:lin ang="5400000" scaled="0"/>
                  </a:gradFill>
                  <a:ea typeface="Segoe UI" pitchFamily="34" charset="0"/>
                  <a:cs typeface="Segoe UI" pitchFamily="34" charset="0"/>
                </a:rPr>
                <a:t>R:16</a:t>
              </a:r>
              <a:r>
                <a:rPr lang="en-US" sz="459" baseline="0">
                  <a:gradFill>
                    <a:gsLst>
                      <a:gs pos="2092">
                        <a:srgbClr val="F8F8F8"/>
                      </a:gs>
                      <a:gs pos="10042">
                        <a:srgbClr val="F8F8F8"/>
                      </a:gs>
                    </a:gsLst>
                    <a:lin ang="5400000" scaled="0"/>
                  </a:gradFill>
                  <a:ea typeface="Segoe UI" pitchFamily="34" charset="0"/>
                  <a:cs typeface="Segoe UI" pitchFamily="34" charset="0"/>
                </a:rPr>
                <a:t> G:124 B:16</a:t>
              </a:r>
              <a:endParaRPr lang="en-US" sz="459">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56807" fontAlgn="base">
                <a:lnSpc>
                  <a:spcPct val="100000"/>
                </a:lnSpc>
                <a:spcBef>
                  <a:spcPct val="0"/>
                </a:spcBef>
                <a:spcAft>
                  <a:spcPct val="0"/>
                </a:spcAft>
              </a:pPr>
              <a:r>
                <a:rPr lang="en-US" sz="459">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32565006"/>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Lst>
  <p:transition>
    <p:fade/>
  </p:transition>
  <p:txStyles>
    <p:titleStyle>
      <a:lvl1pPr algn="l" defTabSz="857055" rtl="0" eaLnBrk="1" latinLnBrk="0" hangingPunct="1">
        <a:lnSpc>
          <a:spcPct val="90000"/>
        </a:lnSpc>
        <a:spcBef>
          <a:spcPct val="0"/>
        </a:spcBef>
        <a:buNone/>
        <a:defRPr lang="en-US" sz="4410" b="0" kern="1200" cap="none" spc="-9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5075" marR="0" indent="-315075" algn="l" defTabSz="857055" rtl="0" eaLnBrk="1" fontAlgn="auto" latinLnBrk="0" hangingPunct="1">
        <a:lnSpc>
          <a:spcPct val="90000"/>
        </a:lnSpc>
        <a:spcBef>
          <a:spcPct val="20000"/>
        </a:spcBef>
        <a:spcAft>
          <a:spcPts val="0"/>
        </a:spcAft>
        <a:buClrTx/>
        <a:buSzPct val="90000"/>
        <a:buFont typeface="Arial" pitchFamily="34" charset="0"/>
        <a:buChar char="•"/>
        <a:tabLst/>
        <a:defRPr sz="3675" kern="1200" spc="0" baseline="0">
          <a:gradFill>
            <a:gsLst>
              <a:gs pos="1250">
                <a:schemeClr val="tx1"/>
              </a:gs>
              <a:gs pos="100000">
                <a:schemeClr val="tx1"/>
              </a:gs>
            </a:gsLst>
            <a:lin ang="5400000" scaled="0"/>
          </a:gradFill>
          <a:latin typeface="+mj-lt"/>
          <a:ea typeface="+mn-ea"/>
          <a:cs typeface="+mn-cs"/>
        </a:defRPr>
      </a:lvl1pPr>
      <a:lvl2pPr marL="536795" marR="0" indent="-221719" algn="l" defTabSz="857055" rtl="0" eaLnBrk="1" fontAlgn="auto" latinLnBrk="0" hangingPunct="1">
        <a:lnSpc>
          <a:spcPct val="90000"/>
        </a:lnSpc>
        <a:spcBef>
          <a:spcPct val="20000"/>
        </a:spcBef>
        <a:spcAft>
          <a:spcPts val="0"/>
        </a:spcAft>
        <a:buClrTx/>
        <a:buSzPct val="90000"/>
        <a:buFont typeface="Arial" pitchFamily="34" charset="0"/>
        <a:buChar char="•"/>
        <a:tabLst/>
        <a:defRPr sz="2206" kern="1200" spc="0" baseline="0">
          <a:gradFill>
            <a:gsLst>
              <a:gs pos="1250">
                <a:schemeClr val="tx1"/>
              </a:gs>
              <a:gs pos="100000">
                <a:schemeClr val="tx1"/>
              </a:gs>
            </a:gsLst>
            <a:lin ang="5400000" scaled="0"/>
          </a:gradFill>
          <a:latin typeface="+mn-lt"/>
          <a:ea typeface="+mn-ea"/>
          <a:cs typeface="+mn-cs"/>
        </a:defRPr>
      </a:lvl2pPr>
      <a:lvl3pPr marL="735175"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838" kern="1200" spc="0" baseline="0">
          <a:gradFill>
            <a:gsLst>
              <a:gs pos="1250">
                <a:schemeClr val="tx1"/>
              </a:gs>
              <a:gs pos="100000">
                <a:schemeClr val="tx1"/>
              </a:gs>
            </a:gsLst>
            <a:lin ang="5400000" scaled="0"/>
          </a:gradFill>
          <a:latin typeface="+mn-lt"/>
          <a:ea typeface="+mn-ea"/>
          <a:cs typeface="+mn-cs"/>
        </a:defRPr>
      </a:lvl3pPr>
      <a:lvl4pPr marL="94522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4pPr>
      <a:lvl5pPr marL="115527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5pPr>
      <a:lvl6pPr marL="2356899"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428"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3955"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2483"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055" rtl="0" eaLnBrk="1" latinLnBrk="0" hangingPunct="1">
        <a:defRPr sz="1655" kern="1200">
          <a:solidFill>
            <a:schemeClr val="tx1"/>
          </a:solidFill>
          <a:latin typeface="+mn-lt"/>
          <a:ea typeface="+mn-ea"/>
          <a:cs typeface="+mn-cs"/>
        </a:defRPr>
      </a:lvl1pPr>
      <a:lvl2pPr marL="428527" algn="l" defTabSz="857055" rtl="0" eaLnBrk="1" latinLnBrk="0" hangingPunct="1">
        <a:defRPr sz="1655" kern="1200">
          <a:solidFill>
            <a:schemeClr val="tx1"/>
          </a:solidFill>
          <a:latin typeface="+mn-lt"/>
          <a:ea typeface="+mn-ea"/>
          <a:cs typeface="+mn-cs"/>
        </a:defRPr>
      </a:lvl2pPr>
      <a:lvl3pPr marL="857055" algn="l" defTabSz="857055" rtl="0" eaLnBrk="1" latinLnBrk="0" hangingPunct="1">
        <a:defRPr sz="1655" kern="1200">
          <a:solidFill>
            <a:schemeClr val="tx1"/>
          </a:solidFill>
          <a:latin typeface="+mn-lt"/>
          <a:ea typeface="+mn-ea"/>
          <a:cs typeface="+mn-cs"/>
        </a:defRPr>
      </a:lvl3pPr>
      <a:lvl4pPr marL="1285582" algn="l" defTabSz="857055" rtl="0" eaLnBrk="1" latinLnBrk="0" hangingPunct="1">
        <a:defRPr sz="1655" kern="1200">
          <a:solidFill>
            <a:schemeClr val="tx1"/>
          </a:solidFill>
          <a:latin typeface="+mn-lt"/>
          <a:ea typeface="+mn-ea"/>
          <a:cs typeface="+mn-cs"/>
        </a:defRPr>
      </a:lvl4pPr>
      <a:lvl5pPr marL="1714109" algn="l" defTabSz="857055" rtl="0" eaLnBrk="1" latinLnBrk="0" hangingPunct="1">
        <a:defRPr sz="1655" kern="1200">
          <a:solidFill>
            <a:schemeClr val="tx1"/>
          </a:solidFill>
          <a:latin typeface="+mn-lt"/>
          <a:ea typeface="+mn-ea"/>
          <a:cs typeface="+mn-cs"/>
        </a:defRPr>
      </a:lvl5pPr>
      <a:lvl6pPr marL="2142637" algn="l" defTabSz="857055" rtl="0" eaLnBrk="1" latinLnBrk="0" hangingPunct="1">
        <a:defRPr sz="1655" kern="1200">
          <a:solidFill>
            <a:schemeClr val="tx1"/>
          </a:solidFill>
          <a:latin typeface="+mn-lt"/>
          <a:ea typeface="+mn-ea"/>
          <a:cs typeface="+mn-cs"/>
        </a:defRPr>
      </a:lvl6pPr>
      <a:lvl7pPr marL="2571164" algn="l" defTabSz="857055" rtl="0" eaLnBrk="1" latinLnBrk="0" hangingPunct="1">
        <a:defRPr sz="1655" kern="1200">
          <a:solidFill>
            <a:schemeClr val="tx1"/>
          </a:solidFill>
          <a:latin typeface="+mn-lt"/>
          <a:ea typeface="+mn-ea"/>
          <a:cs typeface="+mn-cs"/>
        </a:defRPr>
      </a:lvl7pPr>
      <a:lvl8pPr marL="2999691" algn="l" defTabSz="857055" rtl="0" eaLnBrk="1" latinLnBrk="0" hangingPunct="1">
        <a:defRPr sz="1655" kern="1200">
          <a:solidFill>
            <a:schemeClr val="tx1"/>
          </a:solidFill>
          <a:latin typeface="+mn-lt"/>
          <a:ea typeface="+mn-ea"/>
          <a:cs typeface="+mn-cs"/>
        </a:defRPr>
      </a:lvl8pPr>
      <a:lvl9pPr marL="3428219" algn="l" defTabSz="857055" rtl="0" eaLnBrk="1" latinLnBrk="0" hangingPunct="1">
        <a:defRPr sz="165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81.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png"/></Relationships>
</file>

<file path=ppt/slides/_rels/slide10.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73.png"/><Relationship Id="rId7"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74.svg"/></Relationships>
</file>

<file path=ppt/slides/_rels/slide1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96.png"/><Relationship Id="rId18" Type="http://schemas.openxmlformats.org/officeDocument/2006/relationships/image" Target="../media/image101.svg"/><Relationship Id="rId3" Type="http://schemas.openxmlformats.org/officeDocument/2006/relationships/image" Target="../media/image92.png"/><Relationship Id="rId7" Type="http://schemas.openxmlformats.org/officeDocument/2006/relationships/image" Target="../media/image51.png"/><Relationship Id="rId12" Type="http://schemas.openxmlformats.org/officeDocument/2006/relationships/image" Target="../media/image95.svg"/><Relationship Id="rId17" Type="http://schemas.openxmlformats.org/officeDocument/2006/relationships/image" Target="../media/image100.png"/><Relationship Id="rId2" Type="http://schemas.openxmlformats.org/officeDocument/2006/relationships/notesSlide" Target="../notesSlides/notesSlide9.xml"/><Relationship Id="rId16" Type="http://schemas.openxmlformats.org/officeDocument/2006/relationships/image" Target="../media/image99.svg"/><Relationship Id="rId1" Type="http://schemas.openxmlformats.org/officeDocument/2006/relationships/slideLayout" Target="../slideLayouts/slideLayout19.xml"/><Relationship Id="rId6" Type="http://schemas.openxmlformats.org/officeDocument/2006/relationships/image" Target="../media/image56.svg"/><Relationship Id="rId11" Type="http://schemas.openxmlformats.org/officeDocument/2006/relationships/image" Target="../media/image94.png"/><Relationship Id="rId5" Type="http://schemas.openxmlformats.org/officeDocument/2006/relationships/image" Target="../media/image93.png"/><Relationship Id="rId15" Type="http://schemas.openxmlformats.org/officeDocument/2006/relationships/image" Target="../media/image98.png"/><Relationship Id="rId10" Type="http://schemas.openxmlformats.org/officeDocument/2006/relationships/image" Target="../media/image76.svg"/><Relationship Id="rId4" Type="http://schemas.openxmlformats.org/officeDocument/2006/relationships/image" Target="../media/image59.svg"/><Relationship Id="rId9" Type="http://schemas.openxmlformats.org/officeDocument/2006/relationships/image" Target="../media/image75.png"/><Relationship Id="rId14" Type="http://schemas.openxmlformats.org/officeDocument/2006/relationships/image" Target="../media/image97.svg"/></Relationships>
</file>

<file path=ppt/slides/_rels/slide1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77.png"/><Relationship Id="rId7"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103.jpeg"/><Relationship Id="rId11" Type="http://schemas.openxmlformats.org/officeDocument/2006/relationships/image" Target="../media/image108.svg"/><Relationship Id="rId5" Type="http://schemas.openxmlformats.org/officeDocument/2006/relationships/image" Target="../media/image102.jpeg"/><Relationship Id="rId10" Type="http://schemas.openxmlformats.org/officeDocument/2006/relationships/image" Target="../media/image107.png"/><Relationship Id="rId4" Type="http://schemas.openxmlformats.org/officeDocument/2006/relationships/image" Target="../media/image78.svg"/><Relationship Id="rId9" Type="http://schemas.openxmlformats.org/officeDocument/2006/relationships/image" Target="../media/image106.sv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svg"/><Relationship Id="rId17" Type="http://schemas.openxmlformats.org/officeDocument/2006/relationships/image" Target="../media/image66.svg"/><Relationship Id="rId2" Type="http://schemas.openxmlformats.org/officeDocument/2006/relationships/notesSlide" Target="../notesSlides/notesSlide11.xml"/><Relationship Id="rId16" Type="http://schemas.openxmlformats.org/officeDocument/2006/relationships/image" Target="../media/image65.png"/><Relationship Id="rId1" Type="http://schemas.openxmlformats.org/officeDocument/2006/relationships/slideLayout" Target="../slideLayouts/slideLayout11.xml"/><Relationship Id="rId6" Type="http://schemas.openxmlformats.org/officeDocument/2006/relationships/image" Target="../media/image56.svg"/><Relationship Id="rId11" Type="http://schemas.openxmlformats.org/officeDocument/2006/relationships/image" Target="../media/image60.png"/><Relationship Id="rId5" Type="http://schemas.openxmlformats.org/officeDocument/2006/relationships/image" Target="../media/image55.png"/><Relationship Id="rId15" Type="http://schemas.openxmlformats.org/officeDocument/2006/relationships/image" Target="../media/image64.svg"/><Relationship Id="rId10" Type="http://schemas.openxmlformats.org/officeDocument/2006/relationships/image" Target="../media/image59.svg"/><Relationship Id="rId19" Type="http://schemas.openxmlformats.org/officeDocument/2006/relationships/image" Target="../media/image68.svg"/><Relationship Id="rId4" Type="http://schemas.openxmlformats.org/officeDocument/2006/relationships/image" Target="../media/image54.svg"/><Relationship Id="rId9" Type="http://schemas.openxmlformats.org/officeDocument/2006/relationships/image" Target="../media/image58.png"/><Relationship Id="rId1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66.xml"/><Relationship Id="rId6" Type="http://schemas.openxmlformats.org/officeDocument/2006/relationships/hyperlink" Target="https://aka.ms/azuredevdaycontent" TargetMode="External"/><Relationship Id="rId5" Type="http://schemas.openxmlformats.org/officeDocument/2006/relationships/hyperlink" Target="https://aka.ms/azuredevdaysurvey" TargetMode="External"/><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hyperlink" Target="https://aka.ms/azuredevdaylabs/serverless" TargetMode="External"/><Relationship Id="rId7" Type="http://schemas.openxmlformats.org/officeDocument/2006/relationships/image" Target="../media/image77.png"/><Relationship Id="rId12" Type="http://schemas.openxmlformats.org/officeDocument/2006/relationships/image" Target="../media/image108.sv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52.svg"/><Relationship Id="rId11" Type="http://schemas.openxmlformats.org/officeDocument/2006/relationships/image" Target="../media/image107.png"/><Relationship Id="rId5" Type="http://schemas.openxmlformats.org/officeDocument/2006/relationships/image" Target="../media/image51.png"/><Relationship Id="rId10" Type="http://schemas.openxmlformats.org/officeDocument/2006/relationships/image" Target="../media/image74.svg"/><Relationship Id="rId4" Type="http://schemas.openxmlformats.org/officeDocument/2006/relationships/image" Target="../media/image50.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svg"/><Relationship Id="rId17" Type="http://schemas.openxmlformats.org/officeDocument/2006/relationships/image" Target="../media/image66.svg"/><Relationship Id="rId2" Type="http://schemas.openxmlformats.org/officeDocument/2006/relationships/notesSlide" Target="../notesSlides/notesSlide2.xml"/><Relationship Id="rId16" Type="http://schemas.openxmlformats.org/officeDocument/2006/relationships/image" Target="../media/image65.png"/><Relationship Id="rId1" Type="http://schemas.openxmlformats.org/officeDocument/2006/relationships/slideLayout" Target="../slideLayouts/slideLayout11.xml"/><Relationship Id="rId6" Type="http://schemas.openxmlformats.org/officeDocument/2006/relationships/image" Target="../media/image56.svg"/><Relationship Id="rId11" Type="http://schemas.openxmlformats.org/officeDocument/2006/relationships/image" Target="../media/image60.png"/><Relationship Id="rId5" Type="http://schemas.openxmlformats.org/officeDocument/2006/relationships/image" Target="../media/image55.png"/><Relationship Id="rId15" Type="http://schemas.openxmlformats.org/officeDocument/2006/relationships/image" Target="../media/image64.svg"/><Relationship Id="rId10" Type="http://schemas.openxmlformats.org/officeDocument/2006/relationships/image" Target="../media/image59.svg"/><Relationship Id="rId19" Type="http://schemas.openxmlformats.org/officeDocument/2006/relationships/image" Target="../media/image68.svg"/><Relationship Id="rId4" Type="http://schemas.openxmlformats.org/officeDocument/2006/relationships/image" Target="../media/image54.svg"/><Relationship Id="rId9" Type="http://schemas.openxmlformats.org/officeDocument/2006/relationships/image" Target="../media/image58.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51.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52.svg"/><Relationship Id="rId9"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52.sv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5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115.xml"/><Relationship Id="rId6" Type="http://schemas.openxmlformats.org/officeDocument/2006/relationships/image" Target="../media/image82.png"/><Relationship Id="rId11" Type="http://schemas.openxmlformats.org/officeDocument/2006/relationships/image" Target="../media/image87.jpe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a:cs typeface="Segoe UI"/>
              </a:rPr>
              <a:t>Gary T. Ciampa</a:t>
            </a:r>
            <a:endParaRPr lang="en-US"/>
          </a:p>
        </p:txBody>
      </p:sp>
      <p:sp>
        <p:nvSpPr>
          <p:cNvPr id="21" name="TextBox 20">
            <a:extLst>
              <a:ext uri="{FF2B5EF4-FFF2-40B4-BE49-F238E27FC236}">
                <a16:creationId xmlns:a16="http://schemas.microsoft.com/office/drawing/2014/main" id="{C715A1A4-CD97-472A-896A-2D78E409FCD4}"/>
              </a:ext>
            </a:extLst>
          </p:cNvPr>
          <p:cNvSpPr txBox="1"/>
          <p:nvPr/>
        </p:nvSpPr>
        <p:spPr>
          <a:xfrm>
            <a:off x="5828039" y="4962093"/>
            <a:ext cx="4457888" cy="276999"/>
          </a:xfrm>
          <a:prstGeom prst="rect">
            <a:avLst/>
          </a:prstGeom>
          <a:noFill/>
        </p:spPr>
        <p:txBody>
          <a:bodyPr wrap="square" lIns="0" tIns="0" rIns="0" bIns="0" rtlCol="0" anchor="t">
            <a:spAutoFit/>
          </a:bodyPr>
          <a:lstStyle/>
          <a:p>
            <a:r>
              <a:rPr lang="en-US" sz="1800" dirty="0"/>
              <a:t>gary.ciampa@microsoft.com</a:t>
            </a: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1306" y="5455907"/>
            <a:ext cx="404676"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2254" y="4909808"/>
            <a:ext cx="447827"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35774" y="5964071"/>
            <a:ext cx="399593"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5729789" y="5455907"/>
            <a:ext cx="6134916" cy="369332"/>
          </a:xfrm>
          <a:prstGeom prst="rect">
            <a:avLst/>
          </a:prstGeom>
          <a:noFill/>
        </p:spPr>
        <p:txBody>
          <a:bodyPr wrap="square" lIns="91440" tIns="45720" rIns="91440" bIns="45720" anchor="t">
            <a:spAutoFit/>
          </a:bodyPr>
          <a:lstStyle/>
          <a:p>
            <a:r>
              <a:rPr lang="en-US" sz="1800" dirty="0">
                <a:ea typeface="+mn-lt"/>
                <a:cs typeface="+mn-lt"/>
              </a:rPr>
              <a:t>https://www.linkedin.com/in/gary-ciampa-cams-526945a/</a:t>
            </a:r>
          </a:p>
        </p:txBody>
      </p:sp>
      <p:sp>
        <p:nvSpPr>
          <p:cNvPr id="28" name="TextBox 27">
            <a:extLst>
              <a:ext uri="{FF2B5EF4-FFF2-40B4-BE49-F238E27FC236}">
                <a16:creationId xmlns:a16="http://schemas.microsoft.com/office/drawing/2014/main" id="{6E5B1544-D3B5-43EE-9BF7-A49B31FDBA1D}"/>
              </a:ext>
            </a:extLst>
          </p:cNvPr>
          <p:cNvSpPr txBox="1"/>
          <p:nvPr/>
        </p:nvSpPr>
        <p:spPr>
          <a:xfrm>
            <a:off x="5710730" y="5977199"/>
            <a:ext cx="4164066" cy="369332"/>
          </a:xfrm>
          <a:prstGeom prst="rect">
            <a:avLst/>
          </a:prstGeom>
          <a:noFill/>
        </p:spPr>
        <p:txBody>
          <a:bodyPr wrap="square" lIns="91440" tIns="45720" rIns="91440" bIns="45720" anchor="t">
            <a:spAutoFit/>
          </a:bodyPr>
          <a:lstStyle/>
          <a:p>
            <a:r>
              <a:rPr lang="en-US" sz="1800" dirty="0">
                <a:ea typeface="+mn-lt"/>
                <a:cs typeface="+mn-lt"/>
              </a:rPr>
              <a:t>https://github.com/garyciampa</a:t>
            </a:r>
            <a:endParaRPr lang="en-US" sz="1800" dirty="0"/>
          </a:p>
        </p:txBody>
      </p:sp>
      <p:pic>
        <p:nvPicPr>
          <p:cNvPr id="12" name="Picture Placeholder 17">
            <a:extLst>
              <a:ext uri="{FF2B5EF4-FFF2-40B4-BE49-F238E27FC236}">
                <a16:creationId xmlns:a16="http://schemas.microsoft.com/office/drawing/2014/main" id="{9E44F424-2FF9-49E6-87F1-6C90064F09F6}"/>
              </a:ext>
            </a:extLst>
          </p:cNvPr>
          <p:cNvPicPr>
            <a:picLocks noGrp="1" noChangeAspect="1"/>
          </p:cNvPicPr>
          <p:nvPr>
            <p:ph type="pic" sz="quarter" idx="17"/>
          </p:nvPr>
        </p:nvPicPr>
        <p:blipFill>
          <a:blip r:embed="rId9"/>
          <a:srcRect/>
          <a:stretch/>
        </p:blipFill>
        <p:spPr>
          <a:xfrm>
            <a:off x="7099966" y="593443"/>
            <a:ext cx="2536522" cy="2544139"/>
          </a:xfrm>
        </p:spPr>
      </p:pic>
      <p:grpSp>
        <p:nvGrpSpPr>
          <p:cNvPr id="14" name="Group 13">
            <a:extLst>
              <a:ext uri="{FF2B5EF4-FFF2-40B4-BE49-F238E27FC236}">
                <a16:creationId xmlns:a16="http://schemas.microsoft.com/office/drawing/2014/main" id="{4234FA74-EA99-4E16-8D9E-7F52111B2B76}"/>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B5E1353C-EA6B-4FB4-8D0A-E69A4FA6EE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8" name="TextBox 17">
              <a:extLst>
                <a:ext uri="{FF2B5EF4-FFF2-40B4-BE49-F238E27FC236}">
                  <a16:creationId xmlns:a16="http://schemas.microsoft.com/office/drawing/2014/main" id="{B19C888F-005A-4C47-B119-351EE2B96D96}"/>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a:solidFill>
                    <a:schemeClr val="accent3"/>
                  </a:solidFill>
                </a:rPr>
                <a:t>Azure Dev Day</a:t>
              </a:r>
            </a:p>
          </p:txBody>
        </p:sp>
      </p:grpSp>
    </p:spTree>
    <p:extLst>
      <p:ext uri="{BB962C8B-B14F-4D97-AF65-F5344CB8AC3E}">
        <p14:creationId xmlns:p14="http://schemas.microsoft.com/office/powerpoint/2010/main" val="5633705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2E9E-7E13-4641-B64F-FF580BD99DD6}"/>
              </a:ext>
            </a:extLst>
          </p:cNvPr>
          <p:cNvSpPr>
            <a:spLocks noGrp="1"/>
          </p:cNvSpPr>
          <p:nvPr>
            <p:ph type="title"/>
          </p:nvPr>
        </p:nvSpPr>
        <p:spPr/>
        <p:txBody>
          <a:bodyPr/>
          <a:lstStyle/>
          <a:p>
            <a:r>
              <a:rPr lang="en-US"/>
              <a:t>Events and messaging</a:t>
            </a:r>
          </a:p>
        </p:txBody>
      </p:sp>
      <p:pic>
        <p:nvPicPr>
          <p:cNvPr id="4" name="Graphic 3">
            <a:extLst>
              <a:ext uri="{FF2B5EF4-FFF2-40B4-BE49-F238E27FC236}">
                <a16:creationId xmlns:a16="http://schemas.microsoft.com/office/drawing/2014/main" id="{FB5AA4C1-F4A8-4F9E-BC3C-93586FED9E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7063" y="2049261"/>
            <a:ext cx="1462867" cy="1462867"/>
          </a:xfrm>
          <a:prstGeom prst="rect">
            <a:avLst/>
          </a:prstGeom>
        </p:spPr>
      </p:pic>
      <p:pic>
        <p:nvPicPr>
          <p:cNvPr id="6" name="Graphic 5">
            <a:extLst>
              <a:ext uri="{FF2B5EF4-FFF2-40B4-BE49-F238E27FC236}">
                <a16:creationId xmlns:a16="http://schemas.microsoft.com/office/drawing/2014/main" id="{0113B302-4478-4AD6-AF23-6A1E3C8B02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4566" y="1966133"/>
            <a:ext cx="1462867" cy="1462867"/>
          </a:xfrm>
          <a:prstGeom prst="rect">
            <a:avLst/>
          </a:prstGeom>
        </p:spPr>
      </p:pic>
      <p:pic>
        <p:nvPicPr>
          <p:cNvPr id="10" name="Graphic 9">
            <a:extLst>
              <a:ext uri="{FF2B5EF4-FFF2-40B4-BE49-F238E27FC236}">
                <a16:creationId xmlns:a16="http://schemas.microsoft.com/office/drawing/2014/main" id="{10A7785E-D3C9-4202-AEF5-33B3A55437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2069" y="1966133"/>
            <a:ext cx="1462867" cy="1462867"/>
          </a:xfrm>
          <a:prstGeom prst="rect">
            <a:avLst/>
          </a:prstGeom>
        </p:spPr>
      </p:pic>
      <p:sp>
        <p:nvSpPr>
          <p:cNvPr id="11" name="TextBox 10">
            <a:extLst>
              <a:ext uri="{FF2B5EF4-FFF2-40B4-BE49-F238E27FC236}">
                <a16:creationId xmlns:a16="http://schemas.microsoft.com/office/drawing/2014/main" id="{DAE5A710-94DB-462D-B54C-32412E030886}"/>
              </a:ext>
            </a:extLst>
          </p:cNvPr>
          <p:cNvSpPr txBox="1"/>
          <p:nvPr/>
        </p:nvSpPr>
        <p:spPr>
          <a:xfrm>
            <a:off x="2214362" y="3512128"/>
            <a:ext cx="1868268" cy="492443"/>
          </a:xfrm>
          <a:prstGeom prst="rect">
            <a:avLst/>
          </a:prstGeom>
          <a:noFill/>
        </p:spPr>
        <p:txBody>
          <a:bodyPr wrap="none" lIns="0" tIns="0" rIns="0" bIns="0" rtlCol="0">
            <a:spAutoFit/>
          </a:bodyPr>
          <a:lstStyle/>
          <a:p>
            <a:pPr algn="ctr"/>
            <a:r>
              <a:rPr lang="en-US" sz="3200"/>
              <a:t>Event Grid</a:t>
            </a:r>
          </a:p>
        </p:txBody>
      </p:sp>
      <p:sp>
        <p:nvSpPr>
          <p:cNvPr id="13" name="TextBox 12">
            <a:extLst>
              <a:ext uri="{FF2B5EF4-FFF2-40B4-BE49-F238E27FC236}">
                <a16:creationId xmlns:a16="http://schemas.microsoft.com/office/drawing/2014/main" id="{59A63A9D-701E-4242-8190-E8E068FC5BD1}"/>
              </a:ext>
            </a:extLst>
          </p:cNvPr>
          <p:cNvSpPr txBox="1"/>
          <p:nvPr/>
        </p:nvSpPr>
        <p:spPr>
          <a:xfrm>
            <a:off x="5072292" y="3512128"/>
            <a:ext cx="2047420" cy="492443"/>
          </a:xfrm>
          <a:prstGeom prst="rect">
            <a:avLst/>
          </a:prstGeom>
          <a:noFill/>
        </p:spPr>
        <p:txBody>
          <a:bodyPr wrap="none" lIns="0" tIns="0" rIns="0" bIns="0" rtlCol="0">
            <a:spAutoFit/>
          </a:bodyPr>
          <a:lstStyle/>
          <a:p>
            <a:pPr algn="ctr"/>
            <a:r>
              <a:rPr lang="en-US" sz="3200"/>
              <a:t>Service Bus</a:t>
            </a:r>
          </a:p>
        </p:txBody>
      </p:sp>
      <p:sp>
        <p:nvSpPr>
          <p:cNvPr id="15" name="TextBox 14">
            <a:extLst>
              <a:ext uri="{FF2B5EF4-FFF2-40B4-BE49-F238E27FC236}">
                <a16:creationId xmlns:a16="http://schemas.microsoft.com/office/drawing/2014/main" id="{BC652627-AB4B-4039-99C5-495BA7CFE9B1}"/>
              </a:ext>
            </a:extLst>
          </p:cNvPr>
          <p:cNvSpPr txBox="1"/>
          <p:nvPr/>
        </p:nvSpPr>
        <p:spPr>
          <a:xfrm>
            <a:off x="8022005" y="3506381"/>
            <a:ext cx="2042996" cy="492443"/>
          </a:xfrm>
          <a:prstGeom prst="rect">
            <a:avLst/>
          </a:prstGeom>
          <a:noFill/>
        </p:spPr>
        <p:txBody>
          <a:bodyPr wrap="none" lIns="0" tIns="0" rIns="0" bIns="0" rtlCol="0">
            <a:spAutoFit/>
          </a:bodyPr>
          <a:lstStyle/>
          <a:p>
            <a:pPr algn="ctr"/>
            <a:r>
              <a:rPr lang="en-US" sz="3200"/>
              <a:t>Event Hubs</a:t>
            </a:r>
          </a:p>
        </p:txBody>
      </p:sp>
      <p:sp>
        <p:nvSpPr>
          <p:cNvPr id="16" name="TextBox 15">
            <a:extLst>
              <a:ext uri="{FF2B5EF4-FFF2-40B4-BE49-F238E27FC236}">
                <a16:creationId xmlns:a16="http://schemas.microsoft.com/office/drawing/2014/main" id="{F74A358C-5E50-406C-B2D3-F64540DF007F}"/>
              </a:ext>
            </a:extLst>
          </p:cNvPr>
          <p:cNvSpPr txBox="1"/>
          <p:nvPr/>
        </p:nvSpPr>
        <p:spPr>
          <a:xfrm>
            <a:off x="2214362" y="4175762"/>
            <a:ext cx="1868268" cy="1231106"/>
          </a:xfrm>
          <a:prstGeom prst="rect">
            <a:avLst/>
          </a:prstGeom>
          <a:noFill/>
        </p:spPr>
        <p:txBody>
          <a:bodyPr wrap="square" lIns="0" tIns="0" rIns="0" bIns="0" rtlCol="0">
            <a:spAutoFit/>
          </a:bodyPr>
          <a:lstStyle/>
          <a:p>
            <a:pPr algn="l"/>
            <a:r>
              <a:rPr lang="en-US" sz="2000" dirty="0"/>
              <a:t>Modern event-based reactive systems (subscription)</a:t>
            </a:r>
          </a:p>
        </p:txBody>
      </p:sp>
      <p:sp>
        <p:nvSpPr>
          <p:cNvPr id="18" name="TextBox 17">
            <a:extLst>
              <a:ext uri="{FF2B5EF4-FFF2-40B4-BE49-F238E27FC236}">
                <a16:creationId xmlns:a16="http://schemas.microsoft.com/office/drawing/2014/main" id="{519768E7-0565-483A-8D7F-011B3DED27E3}"/>
              </a:ext>
            </a:extLst>
          </p:cNvPr>
          <p:cNvSpPr txBox="1"/>
          <p:nvPr/>
        </p:nvSpPr>
        <p:spPr>
          <a:xfrm>
            <a:off x="5072292" y="4175762"/>
            <a:ext cx="2425788" cy="1231106"/>
          </a:xfrm>
          <a:prstGeom prst="rect">
            <a:avLst/>
          </a:prstGeom>
          <a:noFill/>
        </p:spPr>
        <p:txBody>
          <a:bodyPr wrap="square" lIns="0" tIns="0" rIns="0" bIns="0" rtlCol="0">
            <a:spAutoFit/>
          </a:bodyPr>
          <a:lstStyle/>
          <a:p>
            <a:pPr algn="l"/>
            <a:r>
              <a:rPr lang="en-US" sz="2000" dirty="0"/>
              <a:t>Queue or topic; Publish, subscribe model; </a:t>
            </a:r>
          </a:p>
          <a:p>
            <a:pPr algn="l"/>
            <a:r>
              <a:rPr lang="en-US" sz="2000" dirty="0"/>
              <a:t>1-to-1, or 1-to-many</a:t>
            </a:r>
          </a:p>
        </p:txBody>
      </p:sp>
      <p:sp>
        <p:nvSpPr>
          <p:cNvPr id="20" name="TextBox 19">
            <a:extLst>
              <a:ext uri="{FF2B5EF4-FFF2-40B4-BE49-F238E27FC236}">
                <a16:creationId xmlns:a16="http://schemas.microsoft.com/office/drawing/2014/main" id="{C6196325-FA24-42D9-9CC7-5EB70FBE7FCE}"/>
              </a:ext>
            </a:extLst>
          </p:cNvPr>
          <p:cNvSpPr txBox="1"/>
          <p:nvPr/>
        </p:nvSpPr>
        <p:spPr>
          <a:xfrm>
            <a:off x="8017581" y="4175762"/>
            <a:ext cx="2047420" cy="923330"/>
          </a:xfrm>
          <a:prstGeom prst="rect">
            <a:avLst/>
          </a:prstGeom>
          <a:noFill/>
        </p:spPr>
        <p:txBody>
          <a:bodyPr wrap="square" lIns="0" tIns="0" rIns="0" bIns="0" rtlCol="0">
            <a:spAutoFit/>
          </a:bodyPr>
          <a:lstStyle/>
          <a:p>
            <a:pPr algn="l"/>
            <a:r>
              <a:rPr lang="en-US" sz="2000" dirty="0"/>
              <a:t>High throughput event ingestion (streaming, IoT)</a:t>
            </a:r>
          </a:p>
        </p:txBody>
      </p:sp>
    </p:spTree>
    <p:extLst>
      <p:ext uri="{BB962C8B-B14F-4D97-AF65-F5344CB8AC3E}">
        <p14:creationId xmlns:p14="http://schemas.microsoft.com/office/powerpoint/2010/main" val="21616362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152C-FCF6-429F-9345-B2040E92C487}"/>
              </a:ext>
            </a:extLst>
          </p:cNvPr>
          <p:cNvSpPr>
            <a:spLocks noGrp="1"/>
          </p:cNvSpPr>
          <p:nvPr>
            <p:ph type="title"/>
          </p:nvPr>
        </p:nvSpPr>
        <p:spPr/>
        <p:txBody>
          <a:bodyPr/>
          <a:lstStyle/>
          <a:p>
            <a:r>
              <a:rPr lang="en-US"/>
              <a:t>API Management</a:t>
            </a:r>
          </a:p>
        </p:txBody>
      </p:sp>
      <p:pic>
        <p:nvPicPr>
          <p:cNvPr id="4" name="Graphic 3">
            <a:extLst>
              <a:ext uri="{FF2B5EF4-FFF2-40B4-BE49-F238E27FC236}">
                <a16:creationId xmlns:a16="http://schemas.microsoft.com/office/drawing/2014/main" id="{CE29CA7C-C918-47E4-AE9E-79569BA46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7506" y="5149045"/>
            <a:ext cx="789536" cy="789536"/>
          </a:xfrm>
          <a:prstGeom prst="rect">
            <a:avLst/>
          </a:prstGeom>
        </p:spPr>
      </p:pic>
      <p:pic>
        <p:nvPicPr>
          <p:cNvPr id="6" name="Graphic 5">
            <a:extLst>
              <a:ext uri="{FF2B5EF4-FFF2-40B4-BE49-F238E27FC236}">
                <a16:creationId xmlns:a16="http://schemas.microsoft.com/office/drawing/2014/main" id="{6DD8F60A-FD7F-4565-B6CD-9B7FFBDABD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1490" y="5149044"/>
            <a:ext cx="789535" cy="789535"/>
          </a:xfrm>
          <a:prstGeom prst="rect">
            <a:avLst/>
          </a:prstGeom>
        </p:spPr>
      </p:pic>
      <p:pic>
        <p:nvPicPr>
          <p:cNvPr id="8" name="Graphic 7">
            <a:extLst>
              <a:ext uri="{FF2B5EF4-FFF2-40B4-BE49-F238E27FC236}">
                <a16:creationId xmlns:a16="http://schemas.microsoft.com/office/drawing/2014/main" id="{BCED471A-347F-4CE5-9598-10C63AF8B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6959" y="5149044"/>
            <a:ext cx="789535" cy="789535"/>
          </a:xfrm>
          <a:prstGeom prst="rect">
            <a:avLst/>
          </a:prstGeom>
        </p:spPr>
      </p:pic>
      <p:pic>
        <p:nvPicPr>
          <p:cNvPr id="10" name="Graphic 9">
            <a:extLst>
              <a:ext uri="{FF2B5EF4-FFF2-40B4-BE49-F238E27FC236}">
                <a16:creationId xmlns:a16="http://schemas.microsoft.com/office/drawing/2014/main" id="{3B327FA6-267C-46AD-A572-0003B35B84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1231" y="3765488"/>
            <a:ext cx="789535" cy="789535"/>
          </a:xfrm>
          <a:prstGeom prst="rect">
            <a:avLst/>
          </a:prstGeom>
        </p:spPr>
      </p:pic>
      <p:sp>
        <p:nvSpPr>
          <p:cNvPr id="11" name="TextBox 10">
            <a:extLst>
              <a:ext uri="{FF2B5EF4-FFF2-40B4-BE49-F238E27FC236}">
                <a16:creationId xmlns:a16="http://schemas.microsoft.com/office/drawing/2014/main" id="{293C6A9B-E779-4AD8-AE09-BB739AB2124A}"/>
              </a:ext>
            </a:extLst>
          </p:cNvPr>
          <p:cNvSpPr txBox="1"/>
          <p:nvPr/>
        </p:nvSpPr>
        <p:spPr>
          <a:xfrm>
            <a:off x="4233205" y="6165595"/>
            <a:ext cx="4582665" cy="307777"/>
          </a:xfrm>
          <a:prstGeom prst="rect">
            <a:avLst/>
          </a:prstGeom>
          <a:noFill/>
        </p:spPr>
        <p:txBody>
          <a:bodyPr wrap="none" lIns="0" tIns="0" rIns="0" bIns="0" rtlCol="0" anchor="t">
            <a:spAutoFit/>
          </a:bodyPr>
          <a:lstStyle/>
          <a:p>
            <a:r>
              <a:rPr lang="en-US" sz="2000" dirty="0"/>
              <a:t>APIs (</a:t>
            </a:r>
            <a:r>
              <a:rPr lang="en-US" sz="2000" b="1" dirty="0">
                <a:solidFill>
                  <a:schemeClr val="accent1">
                    <a:lumMod val="75000"/>
                  </a:schemeClr>
                </a:solidFill>
              </a:rPr>
              <a:t>Azure, On-premises, AWS, GCP</a:t>
            </a:r>
            <a:r>
              <a:rPr lang="en-US" sz="2000" dirty="0"/>
              <a:t>)</a:t>
            </a:r>
          </a:p>
        </p:txBody>
      </p:sp>
      <p:cxnSp>
        <p:nvCxnSpPr>
          <p:cNvPr id="14" name="Straight Arrow Connector 13">
            <a:extLst>
              <a:ext uri="{FF2B5EF4-FFF2-40B4-BE49-F238E27FC236}">
                <a16:creationId xmlns:a16="http://schemas.microsoft.com/office/drawing/2014/main" id="{66F051E0-CAF5-4A77-9358-00823F7B3C2F}"/>
              </a:ext>
            </a:extLst>
          </p:cNvPr>
          <p:cNvCxnSpPr>
            <a:cxnSpLocks/>
            <a:stCxn id="10" idx="2"/>
            <a:endCxn id="6" idx="0"/>
          </p:cNvCxnSpPr>
          <p:nvPr/>
        </p:nvCxnSpPr>
        <p:spPr>
          <a:xfrm>
            <a:off x="6095999" y="4555023"/>
            <a:ext cx="10259" cy="5940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Smart Phone">
            <a:extLst>
              <a:ext uri="{FF2B5EF4-FFF2-40B4-BE49-F238E27FC236}">
                <a16:creationId xmlns:a16="http://schemas.microsoft.com/office/drawing/2014/main" id="{D96A5697-8482-4133-8A6E-9AACA2348D7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2287" y="1614632"/>
            <a:ext cx="914400" cy="914400"/>
          </a:xfrm>
          <a:prstGeom prst="rect">
            <a:avLst/>
          </a:prstGeom>
        </p:spPr>
      </p:pic>
      <p:pic>
        <p:nvPicPr>
          <p:cNvPr id="20" name="Graphic 19" descr="Team">
            <a:extLst>
              <a:ext uri="{FF2B5EF4-FFF2-40B4-BE49-F238E27FC236}">
                <a16:creationId xmlns:a16="http://schemas.microsoft.com/office/drawing/2014/main" id="{756BCD73-F517-4979-BEA5-462245B01A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88541" y="1240982"/>
            <a:ext cx="914400" cy="914400"/>
          </a:xfrm>
          <a:prstGeom prst="rect">
            <a:avLst/>
          </a:prstGeom>
        </p:spPr>
      </p:pic>
      <p:pic>
        <p:nvPicPr>
          <p:cNvPr id="22" name="Graphic 21" descr="Credit card">
            <a:extLst>
              <a:ext uri="{FF2B5EF4-FFF2-40B4-BE49-F238E27FC236}">
                <a16:creationId xmlns:a16="http://schemas.microsoft.com/office/drawing/2014/main" id="{859366B3-056A-400F-B4A4-784D51EC74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840" y="1240982"/>
            <a:ext cx="905745" cy="905745"/>
          </a:xfrm>
          <a:prstGeom prst="rect">
            <a:avLst/>
          </a:prstGeom>
        </p:spPr>
      </p:pic>
      <p:pic>
        <p:nvPicPr>
          <p:cNvPr id="24" name="Graphic 23" descr="World">
            <a:extLst>
              <a:ext uri="{FF2B5EF4-FFF2-40B4-BE49-F238E27FC236}">
                <a16:creationId xmlns:a16="http://schemas.microsoft.com/office/drawing/2014/main" id="{9BF1CE36-7F44-4A44-BB5A-530041D0F51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12094" y="1614632"/>
            <a:ext cx="914400" cy="914400"/>
          </a:xfrm>
          <a:prstGeom prst="rect">
            <a:avLst/>
          </a:prstGeom>
        </p:spPr>
      </p:pic>
      <p:sp>
        <p:nvSpPr>
          <p:cNvPr id="26" name="TextBox 25">
            <a:extLst>
              <a:ext uri="{FF2B5EF4-FFF2-40B4-BE49-F238E27FC236}">
                <a16:creationId xmlns:a16="http://schemas.microsoft.com/office/drawing/2014/main" id="{AF71D25F-DE08-4259-9F74-EF3A5AAD76D0}"/>
              </a:ext>
            </a:extLst>
          </p:cNvPr>
          <p:cNvSpPr txBox="1"/>
          <p:nvPr/>
        </p:nvSpPr>
        <p:spPr>
          <a:xfrm>
            <a:off x="1202574" y="2071832"/>
            <a:ext cx="1755167"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Developers</a:t>
            </a:r>
          </a:p>
        </p:txBody>
      </p:sp>
      <p:sp>
        <p:nvSpPr>
          <p:cNvPr id="28" name="TextBox 27">
            <a:extLst>
              <a:ext uri="{FF2B5EF4-FFF2-40B4-BE49-F238E27FC236}">
                <a16:creationId xmlns:a16="http://schemas.microsoft.com/office/drawing/2014/main" id="{6BDD91FE-EE41-4CF3-9DD0-02CD49CFA6CC}"/>
              </a:ext>
            </a:extLst>
          </p:cNvPr>
          <p:cNvSpPr txBox="1"/>
          <p:nvPr/>
        </p:nvSpPr>
        <p:spPr>
          <a:xfrm>
            <a:off x="9152313" y="1980466"/>
            <a:ext cx="1837112"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Partner Systems</a:t>
            </a:r>
          </a:p>
        </p:txBody>
      </p:sp>
      <p:sp>
        <p:nvSpPr>
          <p:cNvPr id="30" name="TextBox 29">
            <a:extLst>
              <a:ext uri="{FF2B5EF4-FFF2-40B4-BE49-F238E27FC236}">
                <a16:creationId xmlns:a16="http://schemas.microsoft.com/office/drawing/2014/main" id="{487242A2-04D9-49BE-B9EA-3ABE98BE1F31}"/>
              </a:ext>
            </a:extLst>
          </p:cNvPr>
          <p:cNvSpPr txBox="1"/>
          <p:nvPr/>
        </p:nvSpPr>
        <p:spPr>
          <a:xfrm>
            <a:off x="6796033" y="2448740"/>
            <a:ext cx="154994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Web Apps</a:t>
            </a:r>
          </a:p>
        </p:txBody>
      </p:sp>
      <p:sp>
        <p:nvSpPr>
          <p:cNvPr id="32" name="TextBox 31">
            <a:extLst>
              <a:ext uri="{FF2B5EF4-FFF2-40B4-BE49-F238E27FC236}">
                <a16:creationId xmlns:a16="http://schemas.microsoft.com/office/drawing/2014/main" id="{0C9BB739-32D5-441E-AC21-9404F4E7D904}"/>
              </a:ext>
            </a:extLst>
          </p:cNvPr>
          <p:cNvSpPr txBox="1"/>
          <p:nvPr/>
        </p:nvSpPr>
        <p:spPr>
          <a:xfrm>
            <a:off x="3882044" y="2452364"/>
            <a:ext cx="175516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Mobile Apps</a:t>
            </a:r>
          </a:p>
        </p:txBody>
      </p:sp>
      <p:cxnSp>
        <p:nvCxnSpPr>
          <p:cNvPr id="34" name="Straight Arrow Connector 33">
            <a:extLst>
              <a:ext uri="{FF2B5EF4-FFF2-40B4-BE49-F238E27FC236}">
                <a16:creationId xmlns:a16="http://schemas.microsoft.com/office/drawing/2014/main" id="{2B109DBA-CF26-4EFA-A516-359DFCD90068}"/>
              </a:ext>
            </a:extLst>
          </p:cNvPr>
          <p:cNvCxnSpPr>
            <a:cxnSpLocks/>
            <a:stCxn id="26" idx="2"/>
            <a:endCxn id="10" idx="0"/>
          </p:cNvCxnSpPr>
          <p:nvPr/>
        </p:nvCxnSpPr>
        <p:spPr>
          <a:xfrm>
            <a:off x="2080158" y="2588897"/>
            <a:ext cx="4015841" cy="1176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8BE73A6-0E41-45CC-B62D-BC24B810EC50}"/>
              </a:ext>
            </a:extLst>
          </p:cNvPr>
          <p:cNvCxnSpPr>
            <a:cxnSpLocks/>
            <a:stCxn id="32" idx="2"/>
            <a:endCxn id="10" idx="0"/>
          </p:cNvCxnSpPr>
          <p:nvPr/>
        </p:nvCxnSpPr>
        <p:spPr>
          <a:xfrm>
            <a:off x="4759628" y="2969429"/>
            <a:ext cx="1336371" cy="7960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ED634ED-546B-4CFF-8337-A841797D175C}"/>
              </a:ext>
            </a:extLst>
          </p:cNvPr>
          <p:cNvCxnSpPr>
            <a:cxnSpLocks/>
            <a:stCxn id="30" idx="2"/>
            <a:endCxn id="10" idx="0"/>
          </p:cNvCxnSpPr>
          <p:nvPr/>
        </p:nvCxnSpPr>
        <p:spPr>
          <a:xfrm flipH="1">
            <a:off x="6095999" y="2965805"/>
            <a:ext cx="1475007" cy="7996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C243B3-1C73-4E9F-9A4D-5A3679A9C576}"/>
              </a:ext>
            </a:extLst>
          </p:cNvPr>
          <p:cNvCxnSpPr>
            <a:cxnSpLocks/>
            <a:stCxn id="28" idx="2"/>
            <a:endCxn id="10" idx="0"/>
          </p:cNvCxnSpPr>
          <p:nvPr/>
        </p:nvCxnSpPr>
        <p:spPr>
          <a:xfrm flipH="1">
            <a:off x="6095999" y="2497531"/>
            <a:ext cx="3974870" cy="12679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EDA9522-9E9E-4B23-9D3C-0A68EE2D70B7}"/>
              </a:ext>
            </a:extLst>
          </p:cNvPr>
          <p:cNvCxnSpPr>
            <a:cxnSpLocks/>
            <a:stCxn id="10" idx="2"/>
            <a:endCxn id="4" idx="0"/>
          </p:cNvCxnSpPr>
          <p:nvPr/>
        </p:nvCxnSpPr>
        <p:spPr>
          <a:xfrm flipH="1">
            <a:off x="4352274" y="4555023"/>
            <a:ext cx="1743725" cy="5940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B36F540-D05D-4658-ABFF-CCF81EAA9C15}"/>
              </a:ext>
            </a:extLst>
          </p:cNvPr>
          <p:cNvCxnSpPr>
            <a:cxnSpLocks/>
            <a:stCxn id="10" idx="2"/>
            <a:endCxn id="8" idx="0"/>
          </p:cNvCxnSpPr>
          <p:nvPr/>
        </p:nvCxnSpPr>
        <p:spPr>
          <a:xfrm>
            <a:off x="6095999" y="4555023"/>
            <a:ext cx="1535728" cy="5940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62A26C2-02F7-4CCB-94E2-5BD59D7120A7}"/>
              </a:ext>
            </a:extLst>
          </p:cNvPr>
          <p:cNvSpPr txBox="1"/>
          <p:nvPr/>
        </p:nvSpPr>
        <p:spPr>
          <a:xfrm>
            <a:off x="886436" y="3302385"/>
            <a:ext cx="2964552" cy="1846659"/>
          </a:xfrm>
          <a:prstGeom prst="rect">
            <a:avLst/>
          </a:prstGeom>
          <a:noFill/>
        </p:spPr>
        <p:txBody>
          <a:bodyPr wrap="square" lIns="0" tIns="0" rIns="0" bIns="0" rtlCol="0" anchor="t">
            <a:spAutoFit/>
          </a:bodyPr>
          <a:lstStyle/>
          <a:p>
            <a:r>
              <a:rPr lang="en-US" sz="2000" b="1" dirty="0">
                <a:solidFill>
                  <a:schemeClr val="accent1">
                    <a:lumMod val="75000"/>
                  </a:schemeClr>
                </a:solidFill>
              </a:rPr>
              <a:t>APIM policies controls</a:t>
            </a:r>
          </a:p>
          <a:p>
            <a:pPr marL="342900" indent="-342900">
              <a:buFont typeface="Arial" panose="020B0604020202020204" pitchFamily="34" charset="0"/>
              <a:buChar char="•"/>
            </a:pPr>
            <a:r>
              <a:rPr lang="en-US" sz="2000" dirty="0"/>
              <a:t>Subscription</a:t>
            </a:r>
          </a:p>
          <a:p>
            <a:pPr marL="342900" indent="-342900">
              <a:buFont typeface="Arial" panose="020B0604020202020204" pitchFamily="34" charset="0"/>
              <a:buChar char="•"/>
            </a:pPr>
            <a:r>
              <a:rPr lang="en-US" sz="2000" dirty="0"/>
              <a:t>Authorization</a:t>
            </a:r>
          </a:p>
          <a:p>
            <a:pPr marL="342900" indent="-342900">
              <a:buFont typeface="Arial" panose="020B0604020202020204" pitchFamily="34" charset="0"/>
              <a:buChar char="•"/>
            </a:pPr>
            <a:r>
              <a:rPr lang="en-US" sz="2000" dirty="0"/>
              <a:t>Quota, rate-limiting</a:t>
            </a:r>
          </a:p>
          <a:p>
            <a:pPr marL="342900" indent="-342900">
              <a:buFont typeface="Arial" panose="020B0604020202020204" pitchFamily="34" charset="0"/>
              <a:buChar char="•"/>
            </a:pPr>
            <a:r>
              <a:rPr lang="en-US" sz="2000" dirty="0"/>
              <a:t>Transformation</a:t>
            </a:r>
          </a:p>
          <a:p>
            <a:pPr marL="342900" indent="-342900">
              <a:buFont typeface="Arial" panose="020B0604020202020204" pitchFamily="34" charset="0"/>
              <a:buChar char="•"/>
            </a:pPr>
            <a:r>
              <a:rPr lang="en-US" sz="2000" dirty="0"/>
              <a:t>Header, data filtering</a:t>
            </a:r>
          </a:p>
        </p:txBody>
      </p:sp>
    </p:spTree>
    <p:extLst>
      <p:ext uri="{BB962C8B-B14F-4D97-AF65-F5344CB8AC3E}">
        <p14:creationId xmlns:p14="http://schemas.microsoft.com/office/powerpoint/2010/main" val="29029063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152C-FCF6-429F-9345-B2040E92C487}"/>
              </a:ext>
            </a:extLst>
          </p:cNvPr>
          <p:cNvSpPr>
            <a:spLocks noGrp="1"/>
          </p:cNvSpPr>
          <p:nvPr>
            <p:ph type="title"/>
          </p:nvPr>
        </p:nvSpPr>
        <p:spPr/>
        <p:txBody>
          <a:bodyPr/>
          <a:lstStyle/>
          <a:p>
            <a:r>
              <a:rPr lang="en-US"/>
              <a:t>Cosmos DB</a:t>
            </a:r>
          </a:p>
        </p:txBody>
      </p:sp>
      <p:pic>
        <p:nvPicPr>
          <p:cNvPr id="5" name="Graphic 4">
            <a:extLst>
              <a:ext uri="{FF2B5EF4-FFF2-40B4-BE49-F238E27FC236}">
                <a16:creationId xmlns:a16="http://schemas.microsoft.com/office/drawing/2014/main" id="{CD1EB011-32D3-4193-8692-12520D59EF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2839" y="1810951"/>
            <a:ext cx="2086322" cy="2086322"/>
          </a:xfrm>
          <a:prstGeom prst="rect">
            <a:avLst/>
          </a:prstGeom>
        </p:spPr>
      </p:pic>
      <p:pic>
        <p:nvPicPr>
          <p:cNvPr id="2050" name="Picture 2" descr="See the source image">
            <a:extLst>
              <a:ext uri="{FF2B5EF4-FFF2-40B4-BE49-F238E27FC236}">
                <a16:creationId xmlns:a16="http://schemas.microsoft.com/office/drawing/2014/main" id="{114D1FE8-E90D-4ED2-A187-1BACCD945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057" y="5133802"/>
            <a:ext cx="1266998" cy="12669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28DAF679-8E2E-4556-8083-2B4D68B48E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9971" y="5305770"/>
            <a:ext cx="923059" cy="9230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the source image">
            <a:extLst>
              <a:ext uri="{FF2B5EF4-FFF2-40B4-BE49-F238E27FC236}">
                <a16:creationId xmlns:a16="http://schemas.microsoft.com/office/drawing/2014/main" id="{8355526B-550D-43CE-8D31-80F9CA9857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8515" y="5410275"/>
            <a:ext cx="1978429" cy="659476"/>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5570E587-7D34-4925-83CD-853ACAEAB3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66811" y="5352960"/>
            <a:ext cx="828677" cy="828677"/>
          </a:xfrm>
          <a:prstGeom prst="rect">
            <a:avLst/>
          </a:prstGeom>
        </p:spPr>
      </p:pic>
      <p:pic>
        <p:nvPicPr>
          <p:cNvPr id="15" name="Graphic 14">
            <a:extLst>
              <a:ext uri="{FF2B5EF4-FFF2-40B4-BE49-F238E27FC236}">
                <a16:creationId xmlns:a16="http://schemas.microsoft.com/office/drawing/2014/main" id="{34A82FF0-65A7-4386-AC67-1824725C54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6082" y="5299525"/>
            <a:ext cx="880976" cy="880976"/>
          </a:xfrm>
          <a:prstGeom prst="rect">
            <a:avLst/>
          </a:prstGeom>
        </p:spPr>
      </p:pic>
    </p:spTree>
    <p:extLst>
      <p:ext uri="{BB962C8B-B14F-4D97-AF65-F5344CB8AC3E}">
        <p14:creationId xmlns:p14="http://schemas.microsoft.com/office/powerpoint/2010/main" val="12153861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CaaS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Container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PaaS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FaaS</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IaaS</a:t>
            </a:r>
            <a:endParaRPr kumimoji="0" lang="en-US" sz="24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Infrastructure Platform</a:t>
            </a:r>
            <a:endParaRPr kumimoji="0" lang="en-US" sz="1400" b="0" i="0" u="none" strike="noStrike" kern="0" cap="none" spc="0" normalizeH="0" baseline="0" noProof="0" dirty="0">
              <a:ln>
                <a:noFill/>
              </a:ln>
              <a:effectLst/>
              <a:uLnTx/>
              <a:uFillTx/>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More Control </a:t>
            </a:r>
            <a:r>
              <a:rPr kumimoji="0" lang="en-US" sz="1050" b="0" i="0" u="none" strike="noStrike" kern="0" cap="none" spc="0" normalizeH="0" baseline="0" noProof="0" dirty="0">
                <a:ln>
                  <a:noFill/>
                </a:ln>
                <a:solidFill>
                  <a:srgbClr val="75757A"/>
                </a:solidFill>
                <a:effectLst/>
                <a:uLnTx/>
                <a:uFillTx/>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Less Agile </a:t>
            </a:r>
            <a:r>
              <a:rPr kumimoji="0" lang="en-US" sz="1050" b="0" i="0" u="none" strike="noStrike" kern="0" cap="none" spc="0" normalizeH="0" baseline="0" noProof="0" dirty="0">
                <a:ln>
                  <a:noFill/>
                </a:ln>
                <a:solidFill>
                  <a:srgbClr val="75757A"/>
                </a:solidFill>
                <a:effectLst/>
                <a:uLnTx/>
                <a:uFillTx/>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Less Control </a:t>
            </a:r>
            <a:r>
              <a:rPr kumimoji="0" lang="en-US" sz="1050" b="0" i="0" u="none" strike="noStrike" kern="0" cap="none" spc="0" normalizeH="0" baseline="0" noProof="0" dirty="0">
                <a:ln>
                  <a:noFill/>
                </a:ln>
                <a:solidFill>
                  <a:srgbClr val="75757A"/>
                </a:solidFill>
                <a:effectLst/>
                <a:uLnTx/>
                <a:uFillTx/>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rPr>
              <a:t>More Agile </a:t>
            </a:r>
            <a:r>
              <a:rPr kumimoji="0" lang="en-US" sz="1050" b="0" i="0" u="none" strike="noStrike" kern="0" cap="none" spc="0" normalizeH="0" baseline="0" noProof="0" dirty="0">
                <a:ln>
                  <a:noFill/>
                </a:ln>
                <a:solidFill>
                  <a:srgbClr val="75757A"/>
                </a:solidFill>
                <a:effectLst/>
                <a:uLnTx/>
                <a:uFillTx/>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Kubernetes</a:t>
              </a:r>
            </a:p>
            <a:p>
              <a:r>
                <a:rPr lang="en-US" sz="1200" dirty="0">
                  <a:solidFill>
                    <a:schemeClr val="accent1"/>
                  </a:solidFill>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200" kern="0" dirty="0">
                  <a:solidFill>
                    <a:schemeClr val="accent1"/>
                  </a:solidFill>
                  <a:latin typeface="Segoe UI Light"/>
                </a:rPr>
                <a:t>Virtual</a:t>
              </a:r>
              <a:r>
                <a:rPr kumimoji="0" lang="en-US" sz="1200" b="0" i="0" u="none" strike="noStrike" kern="0" cap="none" spc="0" normalizeH="0" baseline="0" noProof="0" dirty="0">
                  <a:ln>
                    <a:noFill/>
                  </a:ln>
                  <a:solidFill>
                    <a:schemeClr val="accent1"/>
                  </a:solidFill>
                  <a:effectLst/>
                  <a:uLnTx/>
                  <a:uFillTx/>
                </a:rPr>
                <a:t> </a:t>
              </a:r>
              <a:r>
                <a:rPr lang="en-US" sz="1200" kern="0" dirty="0">
                  <a:solidFill>
                    <a:schemeClr val="accent1"/>
                  </a:solidFill>
                  <a:latin typeface="Segoe UI Light"/>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App</a:t>
              </a:r>
            </a:p>
            <a:p>
              <a:r>
                <a:rPr lang="en-US" sz="1200" dirty="0">
                  <a:solidFill>
                    <a:schemeClr val="accent1"/>
                  </a:solidFill>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Light"/>
              </a:rPr>
              <a:t>Low Code</a:t>
            </a:r>
            <a:endParaRPr kumimoji="0" lang="en-US" sz="1800" b="0" i="0" u="none" strike="noStrike" kern="0" cap="none" spc="0" normalizeH="0" baseline="0" noProof="0" dirty="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App and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dirty="0">
                  <a:solidFill>
                    <a:schemeClr val="accent1"/>
                  </a:solidFill>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dirty="0">
                  <a:solidFill>
                    <a:schemeClr val="accent1"/>
                  </a:solidFill>
                </a:rPr>
                <a:t>Azure Logic</a:t>
              </a:r>
            </a:p>
            <a:p>
              <a:r>
                <a:rPr lang="en-US" sz="1200" dirty="0">
                  <a:solidFill>
                    <a:schemeClr val="accent1"/>
                  </a:solidFill>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lstStyle/>
          <a:p>
            <a:r>
              <a:rPr lang="en-US" dirty="0"/>
              <a:t>Application hosting continuum</a:t>
            </a:r>
          </a:p>
        </p:txBody>
      </p:sp>
    </p:spTree>
    <p:extLst>
      <p:ext uri="{BB962C8B-B14F-4D97-AF65-F5344CB8AC3E}">
        <p14:creationId xmlns:p14="http://schemas.microsoft.com/office/powerpoint/2010/main" val="40861898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dirty="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1" name="Graphic 40">
            <a:extLst>
              <a:ext uri="{FF2B5EF4-FFF2-40B4-BE49-F238E27FC236}">
                <a16:creationId xmlns:a16="http://schemas.microsoft.com/office/drawing/2014/main" id="{8CCC7DBB-11E4-4CD3-9698-CD132C47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159" y="4493249"/>
            <a:ext cx="1769808" cy="1769808"/>
          </a:xfrm>
          <a:prstGeom prst="rect">
            <a:avLst/>
          </a:prstGeom>
        </p:spPr>
      </p:pic>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4"/>
          <a:stretch>
            <a:fillRect/>
          </a:stretch>
        </p:blipFill>
        <p:spPr>
          <a:xfrm>
            <a:off x="10119774" y="5929213"/>
            <a:ext cx="2072226" cy="928787"/>
          </a:xfrm>
          <a:prstGeom prst="rect">
            <a:avLst/>
          </a:prstGeom>
        </p:spPr>
      </p:pic>
      <p:sp>
        <p:nvSpPr>
          <p:cNvPr id="10" name="Text Placeholder 2">
            <a:extLst>
              <a:ext uri="{FF2B5EF4-FFF2-40B4-BE49-F238E27FC236}">
                <a16:creationId xmlns:a16="http://schemas.microsoft.com/office/drawing/2014/main" id="{A4A7C19B-A674-49F6-8495-E2032523B281}"/>
              </a:ext>
            </a:extLst>
          </p:cNvPr>
          <p:cNvSpPr txBox="1">
            <a:spLocks/>
          </p:cNvSpPr>
          <p:nvPr/>
        </p:nvSpPr>
        <p:spPr>
          <a:xfrm>
            <a:off x="586609" y="1524950"/>
            <a:ext cx="6667500" cy="48557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bg1"/>
                </a:solidFill>
              </a:rPr>
              <a:t>Please fill out the Azure Dev Day Survey!</a:t>
            </a:r>
          </a:p>
          <a:p>
            <a:pPr marL="0" indent="0">
              <a:buFont typeface="Wingdings" panose="05000000000000000000" pitchFamily="2" charset="2"/>
              <a:buNone/>
            </a:pPr>
            <a:r>
              <a:rPr lang="en-US" sz="2000" b="1" dirty="0">
                <a:solidFill>
                  <a:schemeClr val="accent1"/>
                </a:solidFill>
                <a:hlinkClick r:id="rId5" tooltip="https://aka.ms/azuredevdaysurvey">
                  <a:extLst>
                    <a:ext uri="{A12FA001-AC4F-418D-AE19-62706E023703}">
                      <ahyp:hlinkClr xmlns:ahyp="http://schemas.microsoft.com/office/drawing/2018/hyperlinkcolor" val="tx"/>
                    </a:ext>
                  </a:extLst>
                </a:hlinkClick>
              </a:rPr>
              <a:t>aka.ms/azuredevdaysurvey</a:t>
            </a:r>
            <a:endParaRPr lang="en-US" sz="2000" b="1" dirty="0">
              <a:solidFill>
                <a:schemeClr val="accent1"/>
              </a:solidFill>
            </a:endParaRPr>
          </a:p>
          <a:p>
            <a:pPr marL="0" indent="0">
              <a:buFont typeface="Wingdings" panose="05000000000000000000" pitchFamily="2" charset="2"/>
              <a:buNone/>
            </a:pPr>
            <a:endParaRPr lang="en-US" sz="2000" i="1" dirty="0">
              <a:solidFill>
                <a:schemeClr val="bg1"/>
              </a:solidFill>
              <a:latin typeface="Segoe UI" panose="020B0502040204020203" pitchFamily="34" charset="0"/>
            </a:endParaRPr>
          </a:p>
          <a:p>
            <a:pPr marL="0" indent="0">
              <a:buFont typeface="Wingdings" panose="05000000000000000000" pitchFamily="2" charset="2"/>
              <a:buNone/>
            </a:pPr>
            <a:r>
              <a:rPr lang="en-US" sz="2000" dirty="0">
                <a:solidFill>
                  <a:schemeClr val="bg1"/>
                </a:solidFill>
                <a:latin typeface="Segoe UI" panose="020B0502040204020203" pitchFamily="34" charset="0"/>
              </a:rPr>
              <a:t>And visit our event content page to access lab materials, presentations and more about the Microsoft Build Conference!</a:t>
            </a:r>
          </a:p>
          <a:p>
            <a:pPr marL="0" indent="0">
              <a:buFont typeface="Wingdings" panose="05000000000000000000" pitchFamily="2" charset="2"/>
              <a:buNone/>
            </a:pPr>
            <a:r>
              <a:rPr lang="en-US" sz="2000" b="1" dirty="0">
                <a:solidFill>
                  <a:schemeClr val="bg1"/>
                </a:solidFill>
                <a:latin typeface="Segoe UI" panose="020B0502040204020203" pitchFamily="34" charset="0"/>
                <a:hlinkClick r:id="rId6"/>
              </a:rPr>
              <a:t>aka.ms/azuredevdaycontent</a:t>
            </a:r>
            <a:endParaRPr lang="en-US" sz="2000" b="1" dirty="0">
              <a:solidFill>
                <a:schemeClr val="bg1"/>
              </a:solidFill>
              <a:latin typeface="Segoe UI" panose="020B0502040204020203" pitchFamily="34" charset="0"/>
            </a:endParaRPr>
          </a:p>
        </p:txBody>
      </p:sp>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6118514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Serverless Solutions Lab</a:t>
            </a:r>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885769"/>
            <a:ext cx="7820567"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hlinkClick r:id="rId3"/>
              </a:rPr>
              <a:t>aka.ms/azuredevdaylabs/serverless</a:t>
            </a:r>
            <a:r>
              <a:rPr kumimoji="0" lang="en-US" sz="2800" b="0" i="0" u="none" strike="noStrike" kern="1200" cap="none" spc="0" normalizeH="0" baseline="0" noProof="0" dirty="0">
                <a:ln>
                  <a:noFill/>
                </a:ln>
                <a:solidFill>
                  <a:srgbClr val="000000"/>
                </a:solidFill>
                <a:effectLst/>
                <a:uLnTx/>
                <a:uFillTx/>
                <a:latin typeface="Segoe UI"/>
                <a:ea typeface="+mn-ea"/>
                <a:cs typeface="+mn-cs"/>
              </a:rPr>
              <a:t> </a:t>
            </a:r>
          </a:p>
        </p:txBody>
      </p:sp>
      <p:grpSp>
        <p:nvGrpSpPr>
          <p:cNvPr id="10" name="Group 9">
            <a:extLst>
              <a:ext uri="{FF2B5EF4-FFF2-40B4-BE49-F238E27FC236}">
                <a16:creationId xmlns:a16="http://schemas.microsoft.com/office/drawing/2014/main" id="{49B34FAA-E9C2-4788-B87E-B012C68F2A5B}"/>
              </a:ext>
            </a:extLst>
          </p:cNvPr>
          <p:cNvGrpSpPr/>
          <p:nvPr/>
        </p:nvGrpSpPr>
        <p:grpSpPr>
          <a:xfrm>
            <a:off x="685918" y="3479569"/>
            <a:ext cx="2986715" cy="3158977"/>
            <a:chOff x="525538" y="1283361"/>
            <a:chExt cx="2986715" cy="3158977"/>
          </a:xfrm>
        </p:grpSpPr>
        <p:pic>
          <p:nvPicPr>
            <p:cNvPr id="11" name="Picture 10" descr="Icon&#10;&#10;Description automatically generated">
              <a:extLst>
                <a:ext uri="{FF2B5EF4-FFF2-40B4-BE49-F238E27FC236}">
                  <a16:creationId xmlns:a16="http://schemas.microsoft.com/office/drawing/2014/main" id="{D66FE61E-479B-4C85-8BB0-CB5168AE3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3" name="TextBox 12">
              <a:extLst>
                <a:ext uri="{FF2B5EF4-FFF2-40B4-BE49-F238E27FC236}">
                  <a16:creationId xmlns:a16="http://schemas.microsoft.com/office/drawing/2014/main" id="{6CC6CDE7-345D-4761-B767-A87755521F50}"/>
                </a:ext>
              </a:extLst>
            </p:cNvPr>
            <p:cNvSpPr txBox="1"/>
            <p:nvPr/>
          </p:nvSpPr>
          <p:spPr>
            <a:xfrm>
              <a:off x="525538" y="3888340"/>
              <a:ext cx="298671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Azure Dev Day</a:t>
              </a:r>
            </a:p>
          </p:txBody>
        </p:sp>
      </p:grpSp>
      <p:pic>
        <p:nvPicPr>
          <p:cNvPr id="3" name="Graphic 2">
            <a:extLst>
              <a:ext uri="{FF2B5EF4-FFF2-40B4-BE49-F238E27FC236}">
                <a16:creationId xmlns:a16="http://schemas.microsoft.com/office/drawing/2014/main" id="{A4DC4536-1F04-4A3E-9272-89C3DA3FE8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32597" y="3557726"/>
            <a:ext cx="1181860" cy="1181860"/>
          </a:xfrm>
          <a:prstGeom prst="rect">
            <a:avLst/>
          </a:prstGeom>
        </p:spPr>
      </p:pic>
      <p:pic>
        <p:nvPicPr>
          <p:cNvPr id="4" name="Graphic 3">
            <a:extLst>
              <a:ext uri="{FF2B5EF4-FFF2-40B4-BE49-F238E27FC236}">
                <a16:creationId xmlns:a16="http://schemas.microsoft.com/office/drawing/2014/main" id="{387B28EE-C585-409A-A939-023099591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7571" y="3538036"/>
            <a:ext cx="1181860" cy="1181860"/>
          </a:xfrm>
          <a:prstGeom prst="rect">
            <a:avLst/>
          </a:prstGeom>
        </p:spPr>
      </p:pic>
      <p:sp>
        <p:nvSpPr>
          <p:cNvPr id="8" name="TextBox 7">
            <a:extLst>
              <a:ext uri="{FF2B5EF4-FFF2-40B4-BE49-F238E27FC236}">
                <a16:creationId xmlns:a16="http://schemas.microsoft.com/office/drawing/2014/main" id="{485BEEA0-A97E-4ED6-BBF6-C2228F7F4EFD}"/>
              </a:ext>
            </a:extLst>
          </p:cNvPr>
          <p:cNvSpPr txBox="1"/>
          <p:nvPr/>
        </p:nvSpPr>
        <p:spPr>
          <a:xfrm>
            <a:off x="7179533" y="4796642"/>
            <a:ext cx="180799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Azure Functions</a:t>
            </a:r>
          </a:p>
        </p:txBody>
      </p:sp>
      <p:sp>
        <p:nvSpPr>
          <p:cNvPr id="18" name="TextBox 17">
            <a:extLst>
              <a:ext uri="{FF2B5EF4-FFF2-40B4-BE49-F238E27FC236}">
                <a16:creationId xmlns:a16="http://schemas.microsoft.com/office/drawing/2014/main" id="{8DDE4F26-5867-4595-864B-62590A0A1987}"/>
              </a:ext>
            </a:extLst>
          </p:cNvPr>
          <p:cNvSpPr txBox="1"/>
          <p:nvPr/>
        </p:nvSpPr>
        <p:spPr>
          <a:xfrm>
            <a:off x="10140086" y="4776952"/>
            <a:ext cx="129683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Cosmos DB</a:t>
            </a:r>
          </a:p>
        </p:txBody>
      </p:sp>
      <p:pic>
        <p:nvPicPr>
          <p:cNvPr id="22" name="Graphic 21">
            <a:extLst>
              <a:ext uri="{FF2B5EF4-FFF2-40B4-BE49-F238E27FC236}">
                <a16:creationId xmlns:a16="http://schemas.microsoft.com/office/drawing/2014/main" id="{5D0F26DE-02E2-4B95-9F0E-8F5163E2C9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25108" y="3557726"/>
            <a:ext cx="1181860" cy="1181860"/>
          </a:xfrm>
          <a:prstGeom prst="rect">
            <a:avLst/>
          </a:prstGeom>
        </p:spPr>
      </p:pic>
      <p:sp>
        <p:nvSpPr>
          <p:cNvPr id="24" name="TextBox 23">
            <a:extLst>
              <a:ext uri="{FF2B5EF4-FFF2-40B4-BE49-F238E27FC236}">
                <a16:creationId xmlns:a16="http://schemas.microsoft.com/office/drawing/2014/main" id="{7F98E6F0-6EC2-47DB-88B7-048B7D1F62C5}"/>
              </a:ext>
            </a:extLst>
          </p:cNvPr>
          <p:cNvSpPr txBox="1"/>
          <p:nvPr/>
        </p:nvSpPr>
        <p:spPr>
          <a:xfrm>
            <a:off x="5131679" y="4796642"/>
            <a:ext cx="116871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Event Grid</a:t>
            </a:r>
          </a:p>
        </p:txBody>
      </p:sp>
      <p:cxnSp>
        <p:nvCxnSpPr>
          <p:cNvPr id="26" name="Straight Arrow Connector 25">
            <a:extLst>
              <a:ext uri="{FF2B5EF4-FFF2-40B4-BE49-F238E27FC236}">
                <a16:creationId xmlns:a16="http://schemas.microsoft.com/office/drawing/2014/main" id="{42511353-3293-4F1A-8029-B966BF56391F}"/>
              </a:ext>
            </a:extLst>
          </p:cNvPr>
          <p:cNvCxnSpPr>
            <a:cxnSpLocks/>
          </p:cNvCxnSpPr>
          <p:nvPr/>
        </p:nvCxnSpPr>
        <p:spPr>
          <a:xfrm>
            <a:off x="6558850" y="4148656"/>
            <a:ext cx="814424" cy="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4B42A6C-6B9C-4B19-B060-CA074DB3EB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25108" y="1736216"/>
            <a:ext cx="1181859" cy="1181859"/>
          </a:xfrm>
          <a:prstGeom prst="rect">
            <a:avLst/>
          </a:prstGeom>
        </p:spPr>
      </p:pic>
      <p:sp>
        <p:nvSpPr>
          <p:cNvPr id="32" name="TextBox 31">
            <a:extLst>
              <a:ext uri="{FF2B5EF4-FFF2-40B4-BE49-F238E27FC236}">
                <a16:creationId xmlns:a16="http://schemas.microsoft.com/office/drawing/2014/main" id="{C00E5530-DA59-4025-ACB9-E9C80F381E02}"/>
              </a:ext>
            </a:extLst>
          </p:cNvPr>
          <p:cNvSpPr txBox="1"/>
          <p:nvPr/>
        </p:nvSpPr>
        <p:spPr>
          <a:xfrm>
            <a:off x="4596756" y="2884221"/>
            <a:ext cx="223856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Blob Storage</a:t>
            </a:r>
          </a:p>
        </p:txBody>
      </p:sp>
      <p:cxnSp>
        <p:nvCxnSpPr>
          <p:cNvPr id="34" name="Straight Arrow Connector 33">
            <a:extLst>
              <a:ext uri="{FF2B5EF4-FFF2-40B4-BE49-F238E27FC236}">
                <a16:creationId xmlns:a16="http://schemas.microsoft.com/office/drawing/2014/main" id="{A0FEBF12-662C-4E65-B149-EFD74D24803D}"/>
              </a:ext>
            </a:extLst>
          </p:cNvPr>
          <p:cNvCxnSpPr>
            <a:cxnSpLocks/>
            <a:stCxn id="32" idx="2"/>
            <a:endCxn id="22" idx="0"/>
          </p:cNvCxnSpPr>
          <p:nvPr/>
        </p:nvCxnSpPr>
        <p:spPr>
          <a:xfrm>
            <a:off x="5716037" y="3191998"/>
            <a:ext cx="1" cy="36572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A89C7E-06A7-468A-B3E8-379044215AA5}"/>
              </a:ext>
            </a:extLst>
          </p:cNvPr>
          <p:cNvCxnSpPr>
            <a:cxnSpLocks/>
          </p:cNvCxnSpPr>
          <p:nvPr/>
        </p:nvCxnSpPr>
        <p:spPr>
          <a:xfrm>
            <a:off x="9097002" y="4148656"/>
            <a:ext cx="814424" cy="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Flowchart: Multidocument 39">
            <a:extLst>
              <a:ext uri="{FF2B5EF4-FFF2-40B4-BE49-F238E27FC236}">
                <a16:creationId xmlns:a16="http://schemas.microsoft.com/office/drawing/2014/main" id="{F709F403-E06A-471F-BA5F-9F94DF5C0DB5}"/>
              </a:ext>
            </a:extLst>
          </p:cNvPr>
          <p:cNvSpPr/>
          <p:nvPr/>
        </p:nvSpPr>
        <p:spPr bwMode="auto">
          <a:xfrm>
            <a:off x="5131679" y="440575"/>
            <a:ext cx="1252496" cy="929913"/>
          </a:xfrm>
          <a:prstGeom prst="flowChartMultidocumen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Files</a:t>
            </a:r>
          </a:p>
        </p:txBody>
      </p:sp>
      <p:cxnSp>
        <p:nvCxnSpPr>
          <p:cNvPr id="42" name="Straight Arrow Connector 41">
            <a:extLst>
              <a:ext uri="{FF2B5EF4-FFF2-40B4-BE49-F238E27FC236}">
                <a16:creationId xmlns:a16="http://schemas.microsoft.com/office/drawing/2014/main" id="{C08982CA-DB1D-4D50-9B26-F15BFFB8E67F}"/>
              </a:ext>
            </a:extLst>
          </p:cNvPr>
          <p:cNvCxnSpPr>
            <a:cxnSpLocks/>
          </p:cNvCxnSpPr>
          <p:nvPr/>
        </p:nvCxnSpPr>
        <p:spPr>
          <a:xfrm>
            <a:off x="5716037" y="1423986"/>
            <a:ext cx="1" cy="36572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6536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ACA87-2AB8-40B8-8CF5-D216C503DC4D}"/>
              </a:ext>
            </a:extLst>
          </p:cNvPr>
          <p:cNvSpPr>
            <a:spLocks noGrp="1"/>
          </p:cNvSpPr>
          <p:nvPr>
            <p:ph type="body" sz="quarter" idx="12"/>
          </p:nvPr>
        </p:nvSpPr>
        <p:spPr/>
        <p:txBody>
          <a:bodyPr/>
          <a:lstStyle/>
          <a:p>
            <a:r>
              <a:rPr lang="en-US" dirty="0"/>
              <a:t>Building highly-scalable, event-driven applications.</a:t>
            </a:r>
          </a:p>
          <a:p>
            <a:endParaRPr lang="en-US" dirty="0"/>
          </a:p>
        </p:txBody>
      </p:sp>
      <p:sp>
        <p:nvSpPr>
          <p:cNvPr id="3" name="Title 2">
            <a:extLst>
              <a:ext uri="{FF2B5EF4-FFF2-40B4-BE49-F238E27FC236}">
                <a16:creationId xmlns:a16="http://schemas.microsoft.com/office/drawing/2014/main" id="{7B010107-AE43-4B0E-8B77-35CA1F00643D}"/>
              </a:ext>
            </a:extLst>
          </p:cNvPr>
          <p:cNvSpPr>
            <a:spLocks noGrp="1"/>
          </p:cNvSpPr>
          <p:nvPr>
            <p:ph type="title"/>
          </p:nvPr>
        </p:nvSpPr>
        <p:spPr/>
        <p:txBody>
          <a:bodyPr/>
          <a:lstStyle/>
          <a:p>
            <a:r>
              <a:rPr lang="en-US" dirty="0"/>
              <a:t>Serverless Solutions</a:t>
            </a:r>
          </a:p>
        </p:txBody>
      </p:sp>
      <p:pic>
        <p:nvPicPr>
          <p:cNvPr id="5" name="Graphic 4">
            <a:extLst>
              <a:ext uri="{FF2B5EF4-FFF2-40B4-BE49-F238E27FC236}">
                <a16:creationId xmlns:a16="http://schemas.microsoft.com/office/drawing/2014/main" id="{9D2FB5B7-E6A9-460E-97AC-AE08DAABD2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3069" y="2852149"/>
            <a:ext cx="3001609" cy="3001609"/>
          </a:xfrm>
          <a:prstGeom prst="rect">
            <a:avLst/>
          </a:prstGeom>
        </p:spPr>
      </p:pic>
    </p:spTree>
    <p:extLst>
      <p:ext uri="{BB962C8B-B14F-4D97-AF65-F5344CB8AC3E}">
        <p14:creationId xmlns:p14="http://schemas.microsoft.com/office/powerpoint/2010/main" val="23816792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CaaS</a:t>
            </a: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Container Orchestration</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PaaS</a:t>
            </a: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FaaS</a:t>
            </a: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IaaS</a:t>
            </a:r>
            <a:endParaRPr kumimoji="0" lang="en-US" sz="24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Infrastructure Platform</a:t>
            </a:r>
            <a:endParaRPr kumimoji="0" lang="en-US" sz="1400" b="0" i="0" u="none" strike="noStrike" kern="0" cap="none" spc="0" normalizeH="0" baseline="0" noProof="0" dirty="0">
              <a:ln>
                <a:noFill/>
              </a:ln>
              <a:solidFill>
                <a:srgbClr val="000000"/>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More Control </a:t>
            </a:r>
            <a:r>
              <a:rPr kumimoji="0" lang="en-US" sz="1050" b="0" i="0" u="none" strike="noStrike" kern="0" cap="none" spc="0" normalizeH="0" baseline="0" noProof="0" dirty="0">
                <a:ln>
                  <a:noFill/>
                </a:ln>
                <a:solidFill>
                  <a:srgbClr val="75757A"/>
                </a:solidFill>
                <a:effectLst/>
                <a:uLnTx/>
                <a:uFillTx/>
                <a:latin typeface="Segoe UI"/>
                <a:ea typeface="+mn-ea"/>
                <a:cs typeface="+mn-cs"/>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Less Agile </a:t>
            </a:r>
            <a:r>
              <a:rPr kumimoji="0" lang="en-US" sz="1050" b="0" i="0" u="none" strike="noStrike" kern="0" cap="none" spc="0" normalizeH="0" baseline="0" noProof="0" dirty="0">
                <a:ln>
                  <a:noFill/>
                </a:ln>
                <a:solidFill>
                  <a:srgbClr val="75757A"/>
                </a:solidFill>
                <a:effectLst/>
                <a:uLnTx/>
                <a:uFillTx/>
                <a:latin typeface="Segoe UI"/>
                <a:ea typeface="+mn-ea"/>
                <a:cs typeface="+mn-cs"/>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Less Control </a:t>
            </a:r>
            <a:r>
              <a:rPr kumimoji="0" lang="en-US" sz="1050" b="0" i="0" u="none" strike="noStrike" kern="0" cap="none" spc="0" normalizeH="0" baseline="0" noProof="0" dirty="0">
                <a:ln>
                  <a:noFill/>
                </a:ln>
                <a:solidFill>
                  <a:srgbClr val="75757A"/>
                </a:solidFill>
                <a:effectLst/>
                <a:uLnTx/>
                <a:uFillTx/>
                <a:latin typeface="Segoe UI"/>
                <a:ea typeface="+mn-ea"/>
                <a:cs typeface="+mn-cs"/>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More Agile </a:t>
            </a:r>
            <a:r>
              <a:rPr kumimoji="0" lang="en-US" sz="1050" b="0" i="0" u="none" strike="noStrike" kern="0" cap="none" spc="0" normalizeH="0" baseline="0" noProof="0" dirty="0">
                <a:ln>
                  <a:noFill/>
                </a:ln>
                <a:solidFill>
                  <a:srgbClr val="75757A"/>
                </a:solidFill>
                <a:effectLst/>
                <a:uLnTx/>
                <a:uFillTx/>
                <a:latin typeface="Segoe UI"/>
                <a:ea typeface="+mn-ea"/>
                <a:cs typeface="+mn-cs"/>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latin typeface="Segoe UI"/>
                  <a:ea typeface="+mn-ea"/>
                  <a:cs typeface="+mn-cs"/>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latin typeface="Segoe UI"/>
                  <a:ea typeface="+mn-ea"/>
                  <a:cs typeface="+mn-cs"/>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latin typeface="Segoe UI"/>
                  <a:ea typeface="+mn-ea"/>
                  <a:cs typeface="+mn-cs"/>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prstClr val="black"/>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Kubernetes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Virtual</a:t>
              </a:r>
              <a:r>
                <a:rPr kumimoji="0" lang="en-US" sz="1200" b="0" i="0" u="none" strike="noStrike" kern="0" cap="none" spc="0" normalizeH="0" baseline="0" noProof="0" dirty="0">
                  <a:ln>
                    <a:noFill/>
                  </a:ln>
                  <a:solidFill>
                    <a:srgbClr val="0078D4"/>
                  </a:solidFill>
                  <a:effectLst/>
                  <a:uLnTx/>
                  <a:uFillTx/>
                  <a:latin typeface="Segoe UI"/>
                  <a:ea typeface="+mn-ea"/>
                  <a:cs typeface="+mn-cs"/>
                </a:rPr>
                <a:t> </a:t>
              </a:r>
              <a:r>
                <a:rPr kumimoji="0" lang="en-US" sz="1200" b="0" i="0" u="none" strike="noStrike" kern="0" cap="none" spc="0" normalizeH="0" baseline="0" noProof="0" dirty="0">
                  <a:ln>
                    <a:noFill/>
                  </a:ln>
                  <a:solidFill>
                    <a:srgbClr val="0078D4"/>
                  </a:solidFill>
                  <a:effectLst/>
                  <a:uLnTx/>
                  <a:uFillTx/>
                  <a:latin typeface="Segoe UI Light"/>
                  <a:ea typeface="+mn-ea"/>
                  <a:cs typeface="+mn-cs"/>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App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Low Code</a:t>
            </a: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App and Orchestration</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mn-cs"/>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Light"/>
                  <a:ea typeface="+mn-ea"/>
                  <a:cs typeface="+mn-cs"/>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Azure Logic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4"/>
                  </a:solidFill>
                  <a:effectLst/>
                  <a:uLnTx/>
                  <a:uFillTx/>
                  <a:latin typeface="Segoe UI Light"/>
                  <a:ea typeface="+mn-ea"/>
                  <a:cs typeface="+mn-cs"/>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lstStyle/>
          <a:p>
            <a:r>
              <a:rPr lang="en-US" dirty="0"/>
              <a:t>Application hosting continuum</a:t>
            </a:r>
          </a:p>
        </p:txBody>
      </p:sp>
    </p:spTree>
    <p:extLst>
      <p:ext uri="{BB962C8B-B14F-4D97-AF65-F5344CB8AC3E}">
        <p14:creationId xmlns:p14="http://schemas.microsoft.com/office/powerpoint/2010/main" val="37550424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85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*Supporting services, like storage and networking, may be charged separately.</a:t>
            </a:r>
          </a:p>
        </p:txBody>
      </p:sp>
      <p:grpSp>
        <p:nvGrpSpPr>
          <p:cNvPr id="18" name="Group 17">
            <a:extLst>
              <a:ext uri="{FF2B5EF4-FFF2-40B4-BE49-F238E27FC236}">
                <a16:creationId xmlns:a16="http://schemas.microsoft.com/office/drawing/2014/main" id="{4C3C31C8-4278-4DB1-B5E6-4E141A83B628}"/>
              </a:ext>
            </a:extLst>
          </p:cNvPr>
          <p:cNvGrpSpPr/>
          <p:nvPr/>
        </p:nvGrpSpPr>
        <p:grpSpPr>
          <a:xfrm>
            <a:off x="5504345" y="4248597"/>
            <a:ext cx="5240587" cy="934155"/>
            <a:chOff x="5641612" y="4333291"/>
            <a:chExt cx="5345672" cy="952886"/>
          </a:xfrm>
        </p:grpSpPr>
        <p:grpSp>
          <p:nvGrpSpPr>
            <p:cNvPr id="17" name="Group 16">
              <a:extLst>
                <a:ext uri="{FF2B5EF4-FFF2-40B4-BE49-F238E27FC236}">
                  <a16:creationId xmlns:a16="http://schemas.microsoft.com/office/drawing/2014/main" id="{10ED040F-08DA-4540-8BA3-408C2C19098D}"/>
                </a:ext>
              </a:extLst>
            </p:cNvPr>
            <p:cNvGrpSpPr/>
            <p:nvPr/>
          </p:nvGrpSpPr>
          <p:grpSpPr>
            <a:xfrm>
              <a:off x="5641612" y="4333291"/>
              <a:ext cx="5345672" cy="952886"/>
              <a:chOff x="5641612" y="4333291"/>
              <a:chExt cx="5345672" cy="952886"/>
            </a:xfrm>
          </p:grpSpPr>
          <p:grpSp>
            <p:nvGrpSpPr>
              <p:cNvPr id="10" name="Group 9">
                <a:extLst>
                  <a:ext uri="{FF2B5EF4-FFF2-40B4-BE49-F238E27FC236}">
                    <a16:creationId xmlns:a16="http://schemas.microsoft.com/office/drawing/2014/main" id="{1FBCF7CA-B811-4A67-B932-FDBC344EF3FF}"/>
                  </a:ext>
                </a:extLst>
              </p:cNvPr>
              <p:cNvGrpSpPr/>
              <p:nvPr/>
            </p:nvGrpSpPr>
            <p:grpSpPr>
              <a:xfrm>
                <a:off x="6689604" y="4333291"/>
                <a:ext cx="4297680" cy="777656"/>
                <a:chOff x="6635816" y="4329674"/>
                <a:chExt cx="4297680" cy="777656"/>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2080234" cy="34030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Consumption billing</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5249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Only pay for what you use by automatically scaling up and down based on system usage and throughput.</a:t>
                  </a:r>
                </a:p>
              </p:txBody>
            </p:sp>
          </p:grpSp>
          <p:sp>
            <p:nvSpPr>
              <p:cNvPr id="31" name="Oval 30">
                <a:extLst>
                  <a:ext uri="{FF2B5EF4-FFF2-40B4-BE49-F238E27FC236}">
                    <a16:creationId xmlns:a16="http://schemas.microsoft.com/office/drawing/2014/main" id="{2BB641C0-CB8D-4BF3-886D-731F82BAC6B2}"/>
                  </a:ext>
                </a:extLst>
              </p:cNvPr>
              <p:cNvSpPr/>
              <p:nvPr/>
            </p:nvSpPr>
            <p:spPr>
              <a:xfrm>
                <a:off x="5641612" y="4371777"/>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Pro" pitchFamily="34" charset="0"/>
                <a:ea typeface="+mn-ea"/>
                <a:cs typeface="+mn-cs"/>
              </a:endParaRPr>
            </a:p>
          </p:txBody>
        </p:sp>
      </p:grpSp>
      <p:grpSp>
        <p:nvGrpSpPr>
          <p:cNvPr id="13" name="Group 12">
            <a:extLst>
              <a:ext uri="{FF2B5EF4-FFF2-40B4-BE49-F238E27FC236}">
                <a16:creationId xmlns:a16="http://schemas.microsoft.com/office/drawing/2014/main" id="{E93FF254-52C9-44ED-8C12-DA06FE0F04EA}"/>
              </a:ext>
            </a:extLst>
          </p:cNvPr>
          <p:cNvGrpSpPr/>
          <p:nvPr/>
        </p:nvGrpSpPr>
        <p:grpSpPr>
          <a:xfrm>
            <a:off x="5693822" y="2943059"/>
            <a:ext cx="5008034" cy="934155"/>
            <a:chOff x="5807994" y="3005193"/>
            <a:chExt cx="5108456" cy="952886"/>
          </a:xfrm>
        </p:grpSpPr>
        <p:grpSp>
          <p:nvGrpSpPr>
            <p:cNvPr id="53" name="Group 52">
              <a:extLst>
                <a:ext uri="{FF2B5EF4-FFF2-40B4-BE49-F238E27FC236}">
                  <a16:creationId xmlns:a16="http://schemas.microsoft.com/office/drawing/2014/main" id="{642DC2F2-4654-4009-A99D-8E1600F75919}"/>
                </a:ext>
              </a:extLst>
            </p:cNvPr>
            <p:cNvGrpSpPr/>
            <p:nvPr/>
          </p:nvGrpSpPr>
          <p:grpSpPr>
            <a:xfrm>
              <a:off x="6844031" y="3005193"/>
              <a:ext cx="4072419" cy="777656"/>
              <a:chOff x="6844031" y="4084501"/>
              <a:chExt cx="4072419" cy="777656"/>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2423419" cy="3403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68">
                    <a:solidFill>
                      <a:srgbClr val="0078D7"/>
                    </a:solidFill>
                    <a:latin typeface="Segoe UI Semibold" panose="020B0702040204020203" pitchFamily="34" charset="0"/>
                    <a:cs typeface="Segoe UI Semibold" panose="020B0702040204020203" pitchFamily="34" charset="0"/>
                  </a:rPr>
                  <a:t>E</a:t>
                </a:r>
                <a:r>
                  <a:rPr kumimoji="0" lang="en-US" sz="1568"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vent-driven processing</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5249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Application components react to events and triggers in real-time.  </a:t>
                </a:r>
              </a:p>
            </p:txBody>
          </p:sp>
        </p:grpSp>
        <p:grpSp>
          <p:nvGrpSpPr>
            <p:cNvPr id="8" name="Group 7">
              <a:extLst>
                <a:ext uri="{FF2B5EF4-FFF2-40B4-BE49-F238E27FC236}">
                  <a16:creationId xmlns:a16="http://schemas.microsoft.com/office/drawing/2014/main" id="{208B97CA-FAA8-4CFB-96F5-138817E04524}"/>
                </a:ext>
              </a:extLst>
            </p:cNvPr>
            <p:cNvGrpSpPr/>
            <p:nvPr/>
          </p:nvGrpSpPr>
          <p:grpSpPr>
            <a:xfrm>
              <a:off x="5807994" y="3043679"/>
              <a:ext cx="914400" cy="914400"/>
              <a:chOff x="5846094" y="3085782"/>
              <a:chExt cx="914400" cy="914400"/>
            </a:xfrm>
          </p:grpSpPr>
          <p:sp>
            <p:nvSpPr>
              <p:cNvPr id="16" name="Oval 15">
                <a:extLst>
                  <a:ext uri="{FF2B5EF4-FFF2-40B4-BE49-F238E27FC236}">
                    <a16:creationId xmlns:a16="http://schemas.microsoft.com/office/drawing/2014/main" id="{C7E39427-6CE5-4E16-ABA9-5DDE11F51E19}"/>
                  </a:ext>
                </a:extLst>
              </p:cNvPr>
              <p:cNvSpPr/>
              <p:nvPr/>
            </p:nvSpPr>
            <p:spPr>
              <a:xfrm>
                <a:off x="5846094" y="308578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marL="0" marR="0" lvl="0" indent="0" algn="ctr" defTabSz="355746" rtl="0" eaLnBrk="1" fontAlgn="base" latinLnBrk="0" hangingPunct="1">
                  <a:lnSpc>
                    <a:spcPct val="90000"/>
                  </a:lnSpc>
                  <a:spcBef>
                    <a:spcPct val="0"/>
                  </a:spcBef>
                  <a:spcAft>
                    <a:spcPct val="0"/>
                  </a:spcAft>
                  <a:buClrTx/>
                  <a:buSzTx/>
                  <a:buFontTx/>
                  <a:buNone/>
                  <a:tabLst/>
                  <a:defRPr/>
                </a:pPr>
                <a:endParaRPr kumimoji="0" lang="en-US" sz="916"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2DD05E3C-63E3-4084-8F05-9412E019E172}"/>
              </a:ext>
            </a:extLst>
          </p:cNvPr>
          <p:cNvGrpSpPr/>
          <p:nvPr/>
        </p:nvGrpSpPr>
        <p:grpSpPr>
          <a:xfrm>
            <a:off x="5504345" y="1645707"/>
            <a:ext cx="5230875" cy="958702"/>
            <a:chOff x="5641612" y="1705104"/>
            <a:chExt cx="5335765" cy="977926"/>
          </a:xfrm>
        </p:grpSpPr>
        <p:grpSp>
          <p:nvGrpSpPr>
            <p:cNvPr id="51" name="Group 50">
              <a:extLst>
                <a:ext uri="{FF2B5EF4-FFF2-40B4-BE49-F238E27FC236}">
                  <a16:creationId xmlns:a16="http://schemas.microsoft.com/office/drawing/2014/main" id="{B4CDE896-7AC0-40E9-9BE6-E0BF82767642}"/>
                </a:ext>
              </a:extLst>
            </p:cNvPr>
            <p:cNvGrpSpPr/>
            <p:nvPr/>
          </p:nvGrpSpPr>
          <p:grpSpPr>
            <a:xfrm>
              <a:off x="6679697" y="1705104"/>
              <a:ext cx="4297680" cy="977926"/>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454748" cy="3403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No server management</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Developers can just focus on their code—there are </a:t>
                </a:r>
                <a:br>
                  <a:rPr kumimoji="0" lang="en-US" sz="1372"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no distractions around server management, capacity planning, or availability.</a:t>
                </a:r>
              </a:p>
            </p:txBody>
          </p:sp>
        </p:grpSp>
        <p:grpSp>
          <p:nvGrpSpPr>
            <p:cNvPr id="9" name="Group 8">
              <a:extLst>
                <a:ext uri="{FF2B5EF4-FFF2-40B4-BE49-F238E27FC236}">
                  <a16:creationId xmlns:a16="http://schemas.microsoft.com/office/drawing/2014/main" id="{DA0D48CB-FC14-4070-92ED-255335158B98}"/>
                </a:ext>
              </a:extLst>
            </p:cNvPr>
            <p:cNvGrpSpPr/>
            <p:nvPr/>
          </p:nvGrpSpPr>
          <p:grpSpPr>
            <a:xfrm>
              <a:off x="5641612" y="1736867"/>
              <a:ext cx="914400" cy="914400"/>
              <a:chOff x="5641612" y="1775609"/>
              <a:chExt cx="914400" cy="914400"/>
            </a:xfrm>
          </p:grpSpPr>
          <p:sp>
            <p:nvSpPr>
              <p:cNvPr id="19" name="Oval 18">
                <a:extLst>
                  <a:ext uri="{FF2B5EF4-FFF2-40B4-BE49-F238E27FC236}">
                    <a16:creationId xmlns:a16="http://schemas.microsoft.com/office/drawing/2014/main" id="{DD588AB5-3187-4E15-9E19-2FD6B4EC2232}"/>
                  </a:ext>
                </a:extLst>
              </p:cNvPr>
              <p:cNvSpPr/>
              <p:nvPr/>
            </p:nvSpPr>
            <p:spPr>
              <a:xfrm>
                <a:off x="5641612" y="1775609"/>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647788" y="289959"/>
            <a:ext cx="6277292" cy="553998"/>
          </a:xfrm>
        </p:spPr>
        <p:txBody>
          <a:bodyPr/>
          <a:lstStyle/>
          <a:p>
            <a:r>
              <a:rPr lang="en-US"/>
              <a:t>“Serverless” benefits</a:t>
            </a:r>
          </a:p>
        </p:txBody>
      </p:sp>
      <p:pic>
        <p:nvPicPr>
          <p:cNvPr id="4" name="Graphic 3">
            <a:extLst>
              <a:ext uri="{FF2B5EF4-FFF2-40B4-BE49-F238E27FC236}">
                <a16:creationId xmlns:a16="http://schemas.microsoft.com/office/drawing/2014/main" id="{EECA866E-7F8C-4F54-9610-7E87768DBE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3210" y="5541517"/>
            <a:ext cx="953025" cy="774988"/>
          </a:xfrm>
          <a:prstGeom prst="rect">
            <a:avLst/>
          </a:prstGeom>
        </p:spPr>
      </p:pic>
      <p:sp>
        <p:nvSpPr>
          <p:cNvPr id="38" name="TextBox 37">
            <a:extLst>
              <a:ext uri="{FF2B5EF4-FFF2-40B4-BE49-F238E27FC236}">
                <a16:creationId xmlns:a16="http://schemas.microsoft.com/office/drawing/2014/main" id="{CD709FB3-57D8-469B-840D-68B17AD7B7D1}"/>
              </a:ext>
            </a:extLst>
          </p:cNvPr>
          <p:cNvSpPr txBox="1"/>
          <p:nvPr/>
        </p:nvSpPr>
        <p:spPr>
          <a:xfrm>
            <a:off x="6193078" y="5539877"/>
            <a:ext cx="4287969" cy="3336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Microsoft Azure Well-Architected Framework</a:t>
            </a:r>
          </a:p>
        </p:txBody>
      </p:sp>
      <p:sp>
        <p:nvSpPr>
          <p:cNvPr id="39" name="TextBox 38">
            <a:extLst>
              <a:ext uri="{FF2B5EF4-FFF2-40B4-BE49-F238E27FC236}">
                <a16:creationId xmlns:a16="http://schemas.microsoft.com/office/drawing/2014/main" id="{803790E7-03E8-4603-82B5-8E0A547F6A21}"/>
              </a:ext>
            </a:extLst>
          </p:cNvPr>
          <p:cNvSpPr txBox="1"/>
          <p:nvPr/>
        </p:nvSpPr>
        <p:spPr>
          <a:xfrm>
            <a:off x="6199505" y="5828373"/>
            <a:ext cx="4287969" cy="5146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Guiding tenet, framework and 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72" dirty="0">
                <a:latin typeface="Segoe UI Semilight" panose="020B0402040204020203" pitchFamily="34" charset="0"/>
                <a:cs typeface="Segoe UI Semilight" panose="020B0402040204020203" pitchFamily="34" charset="0"/>
              </a:rPr>
              <a:t>Reliability, Security, Cost, Operational and Performance</a:t>
            </a:r>
            <a:endParaRPr kumimoji="0" lang="en-US" sz="1372"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893413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60609-1E15-4C00-A833-82DAB496A951}"/>
              </a:ext>
            </a:extLst>
          </p:cNvPr>
          <p:cNvSpPr>
            <a:spLocks noGrp="1"/>
          </p:cNvSpPr>
          <p:nvPr>
            <p:ph type="title"/>
          </p:nvPr>
        </p:nvSpPr>
        <p:spPr/>
        <p:txBody>
          <a:bodyPr/>
          <a:lstStyle/>
          <a:p>
            <a:r>
              <a:rPr lang="en-US"/>
              <a:t>Serverless architecture</a:t>
            </a:r>
          </a:p>
        </p:txBody>
      </p:sp>
      <p:pic>
        <p:nvPicPr>
          <p:cNvPr id="4" name="Graphic 3">
            <a:extLst>
              <a:ext uri="{FF2B5EF4-FFF2-40B4-BE49-F238E27FC236}">
                <a16:creationId xmlns:a16="http://schemas.microsoft.com/office/drawing/2014/main" id="{18EAAFA3-F116-479E-97DE-68F61742E9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2263" y="3054309"/>
            <a:ext cx="1046123" cy="1046123"/>
          </a:xfrm>
          <a:prstGeom prst="rect">
            <a:avLst/>
          </a:prstGeom>
        </p:spPr>
      </p:pic>
      <p:pic>
        <p:nvPicPr>
          <p:cNvPr id="8" name="Graphic 7">
            <a:extLst>
              <a:ext uri="{FF2B5EF4-FFF2-40B4-BE49-F238E27FC236}">
                <a16:creationId xmlns:a16="http://schemas.microsoft.com/office/drawing/2014/main" id="{C421AEC6-0EB9-454A-8195-E4EDF4B2D3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3349" y="3054309"/>
            <a:ext cx="1046123" cy="1046123"/>
          </a:xfrm>
          <a:prstGeom prst="rect">
            <a:avLst/>
          </a:prstGeom>
        </p:spPr>
      </p:pic>
      <p:pic>
        <p:nvPicPr>
          <p:cNvPr id="10" name="Graphic 9">
            <a:extLst>
              <a:ext uri="{FF2B5EF4-FFF2-40B4-BE49-F238E27FC236}">
                <a16:creationId xmlns:a16="http://schemas.microsoft.com/office/drawing/2014/main" id="{52789B2D-3798-4658-BD14-BD671CE2D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0049" y="3054311"/>
            <a:ext cx="1046121" cy="1046121"/>
          </a:xfrm>
          <a:prstGeom prst="rect">
            <a:avLst/>
          </a:prstGeom>
        </p:spPr>
      </p:pic>
      <p:pic>
        <p:nvPicPr>
          <p:cNvPr id="12" name="Graphic 11">
            <a:extLst>
              <a:ext uri="{FF2B5EF4-FFF2-40B4-BE49-F238E27FC236}">
                <a16:creationId xmlns:a16="http://schemas.microsoft.com/office/drawing/2014/main" id="{44AB180A-114E-4CE5-A908-9E4A53EE75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2263" y="1603295"/>
            <a:ext cx="1046123" cy="1046123"/>
          </a:xfrm>
          <a:prstGeom prst="rect">
            <a:avLst/>
          </a:prstGeom>
        </p:spPr>
      </p:pic>
      <p:pic>
        <p:nvPicPr>
          <p:cNvPr id="14" name="Graphic 13">
            <a:extLst>
              <a:ext uri="{FF2B5EF4-FFF2-40B4-BE49-F238E27FC236}">
                <a16:creationId xmlns:a16="http://schemas.microsoft.com/office/drawing/2014/main" id="{AB8AAA3D-EE88-4C98-8B1D-E35EDAFEC3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2262" y="5059319"/>
            <a:ext cx="1046124" cy="1046124"/>
          </a:xfrm>
          <a:prstGeom prst="rect">
            <a:avLst/>
          </a:prstGeom>
        </p:spPr>
      </p:pic>
      <p:cxnSp>
        <p:nvCxnSpPr>
          <p:cNvPr id="16" name="Straight Arrow Connector 15">
            <a:extLst>
              <a:ext uri="{FF2B5EF4-FFF2-40B4-BE49-F238E27FC236}">
                <a16:creationId xmlns:a16="http://schemas.microsoft.com/office/drawing/2014/main" id="{68865C85-D760-4F7E-B5EE-FCB30FA7CF62}"/>
              </a:ext>
            </a:extLst>
          </p:cNvPr>
          <p:cNvCxnSpPr>
            <a:cxnSpLocks/>
            <a:stCxn id="12" idx="2"/>
            <a:endCxn id="4" idx="0"/>
          </p:cNvCxnSpPr>
          <p:nvPr/>
        </p:nvCxnSpPr>
        <p:spPr>
          <a:xfrm>
            <a:off x="5775325" y="2649418"/>
            <a:ext cx="0" cy="404891"/>
          </a:xfrm>
          <a:prstGeom prst="straightConnector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C575DC-EDFB-477D-9A10-B23B1039879F}"/>
              </a:ext>
            </a:extLst>
          </p:cNvPr>
          <p:cNvCxnSpPr>
            <a:cxnSpLocks/>
            <a:stCxn id="8" idx="3"/>
            <a:endCxn id="4" idx="1"/>
          </p:cNvCxnSpPr>
          <p:nvPr/>
        </p:nvCxnSpPr>
        <p:spPr>
          <a:xfrm>
            <a:off x="3399472" y="3577371"/>
            <a:ext cx="1852791" cy="0"/>
          </a:xfrm>
          <a:prstGeom prst="straightConnector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8BA19-E65C-4D3D-A7E0-4CB6ED7FDD76}"/>
              </a:ext>
            </a:extLst>
          </p:cNvPr>
          <p:cNvCxnSpPr>
            <a:cxnSpLocks/>
            <a:stCxn id="4" idx="3"/>
            <a:endCxn id="10" idx="1"/>
          </p:cNvCxnSpPr>
          <p:nvPr/>
        </p:nvCxnSpPr>
        <p:spPr>
          <a:xfrm>
            <a:off x="6298386" y="3577371"/>
            <a:ext cx="1721663" cy="1"/>
          </a:xfrm>
          <a:prstGeom prst="straightConnector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D26F50-55E9-4297-B9C0-F309FAF1F5F5}"/>
              </a:ext>
            </a:extLst>
          </p:cNvPr>
          <p:cNvCxnSpPr>
            <a:cxnSpLocks/>
          </p:cNvCxnSpPr>
          <p:nvPr/>
        </p:nvCxnSpPr>
        <p:spPr>
          <a:xfrm>
            <a:off x="5775324" y="4654428"/>
            <a:ext cx="1" cy="404891"/>
          </a:xfrm>
          <a:prstGeom prst="straightConnector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6A4DF9-3A4B-42FF-A912-34FF07EFEE2B}"/>
              </a:ext>
            </a:extLst>
          </p:cNvPr>
          <p:cNvSpPr txBox="1"/>
          <p:nvPr/>
        </p:nvSpPr>
        <p:spPr>
          <a:xfrm>
            <a:off x="1602439" y="4041812"/>
            <a:ext cx="2547942" cy="553998"/>
          </a:xfrm>
          <a:prstGeom prst="rect">
            <a:avLst/>
          </a:prstGeom>
          <a:noFill/>
        </p:spPr>
        <p:txBody>
          <a:bodyPr wrap="none" lIns="0" tIns="0" rIns="0" bIns="0" rtlCol="0">
            <a:spAutoFit/>
          </a:bodyPr>
          <a:lstStyle/>
          <a:p>
            <a:pPr algn="l"/>
            <a:r>
              <a:rPr lang="en-US" sz="2000"/>
              <a:t>Azure Event Grid Topic</a:t>
            </a:r>
          </a:p>
          <a:p>
            <a:pPr algn="ctr"/>
            <a:r>
              <a:rPr lang="en-US" sz="1600"/>
              <a:t>(New Order Event)</a:t>
            </a:r>
          </a:p>
        </p:txBody>
      </p:sp>
      <p:sp>
        <p:nvSpPr>
          <p:cNvPr id="25" name="TextBox 24">
            <a:extLst>
              <a:ext uri="{FF2B5EF4-FFF2-40B4-BE49-F238E27FC236}">
                <a16:creationId xmlns:a16="http://schemas.microsoft.com/office/drawing/2014/main" id="{A6C6459D-288A-491F-B459-AB38B29FC48F}"/>
              </a:ext>
            </a:extLst>
          </p:cNvPr>
          <p:cNvSpPr txBox="1"/>
          <p:nvPr/>
        </p:nvSpPr>
        <p:spPr>
          <a:xfrm>
            <a:off x="7269139" y="4041813"/>
            <a:ext cx="2547942" cy="553998"/>
          </a:xfrm>
          <a:prstGeom prst="rect">
            <a:avLst/>
          </a:prstGeom>
          <a:noFill/>
        </p:spPr>
        <p:txBody>
          <a:bodyPr wrap="none" lIns="0" tIns="0" rIns="0" bIns="0" rtlCol="0">
            <a:spAutoFit/>
          </a:bodyPr>
          <a:lstStyle/>
          <a:p>
            <a:pPr algn="ctr"/>
            <a:r>
              <a:rPr lang="en-US" sz="2000"/>
              <a:t>Azure Event Grid Topic</a:t>
            </a:r>
          </a:p>
          <a:p>
            <a:pPr algn="ctr"/>
            <a:r>
              <a:rPr lang="en-US" sz="1600"/>
              <a:t>(Order Change Event)</a:t>
            </a:r>
          </a:p>
        </p:txBody>
      </p:sp>
      <p:sp>
        <p:nvSpPr>
          <p:cNvPr id="27" name="TextBox 26">
            <a:extLst>
              <a:ext uri="{FF2B5EF4-FFF2-40B4-BE49-F238E27FC236}">
                <a16:creationId xmlns:a16="http://schemas.microsoft.com/office/drawing/2014/main" id="{6DB6BE9C-B53C-421B-95EF-475DC973316D}"/>
              </a:ext>
            </a:extLst>
          </p:cNvPr>
          <p:cNvSpPr txBox="1"/>
          <p:nvPr/>
        </p:nvSpPr>
        <p:spPr>
          <a:xfrm>
            <a:off x="4767935" y="6105443"/>
            <a:ext cx="2014782" cy="553998"/>
          </a:xfrm>
          <a:prstGeom prst="rect">
            <a:avLst/>
          </a:prstGeom>
          <a:noFill/>
        </p:spPr>
        <p:txBody>
          <a:bodyPr wrap="none" lIns="0" tIns="0" rIns="0" bIns="0" rtlCol="0">
            <a:spAutoFit/>
          </a:bodyPr>
          <a:lstStyle/>
          <a:p>
            <a:pPr algn="ctr"/>
            <a:r>
              <a:rPr lang="en-US" sz="2000"/>
              <a:t>Azure Cosmos DB</a:t>
            </a:r>
          </a:p>
          <a:p>
            <a:pPr algn="ctr"/>
            <a:r>
              <a:rPr lang="en-US" sz="1600"/>
              <a:t>(Order Database)</a:t>
            </a:r>
          </a:p>
        </p:txBody>
      </p:sp>
      <p:sp>
        <p:nvSpPr>
          <p:cNvPr id="29" name="TextBox 28">
            <a:extLst>
              <a:ext uri="{FF2B5EF4-FFF2-40B4-BE49-F238E27FC236}">
                <a16:creationId xmlns:a16="http://schemas.microsoft.com/office/drawing/2014/main" id="{F0052C81-0821-47A7-9E12-FA5CEE1175C8}"/>
              </a:ext>
            </a:extLst>
          </p:cNvPr>
          <p:cNvSpPr txBox="1"/>
          <p:nvPr/>
        </p:nvSpPr>
        <p:spPr>
          <a:xfrm>
            <a:off x="4443752" y="1109424"/>
            <a:ext cx="2676822" cy="553998"/>
          </a:xfrm>
          <a:prstGeom prst="rect">
            <a:avLst/>
          </a:prstGeom>
          <a:noFill/>
        </p:spPr>
        <p:txBody>
          <a:bodyPr wrap="none" lIns="0" tIns="0" rIns="0" bIns="0" rtlCol="0">
            <a:spAutoFit/>
          </a:bodyPr>
          <a:lstStyle/>
          <a:p>
            <a:pPr algn="ctr"/>
            <a:r>
              <a:rPr lang="en-US" sz="2000"/>
              <a:t>Azure API Management</a:t>
            </a:r>
          </a:p>
          <a:p>
            <a:pPr algn="ctr"/>
            <a:r>
              <a:rPr lang="en-US" sz="1600"/>
              <a:t>(Modify Order)</a:t>
            </a:r>
          </a:p>
        </p:txBody>
      </p:sp>
      <p:sp>
        <p:nvSpPr>
          <p:cNvPr id="40" name="TextBox 39">
            <a:extLst>
              <a:ext uri="{FF2B5EF4-FFF2-40B4-BE49-F238E27FC236}">
                <a16:creationId xmlns:a16="http://schemas.microsoft.com/office/drawing/2014/main" id="{2E518040-9C84-421E-A62A-98E141B934AA}"/>
              </a:ext>
            </a:extLst>
          </p:cNvPr>
          <p:cNvSpPr txBox="1"/>
          <p:nvPr/>
        </p:nvSpPr>
        <p:spPr>
          <a:xfrm>
            <a:off x="4871327" y="4041346"/>
            <a:ext cx="1807995" cy="553998"/>
          </a:xfrm>
          <a:prstGeom prst="rect">
            <a:avLst/>
          </a:prstGeom>
          <a:noFill/>
        </p:spPr>
        <p:txBody>
          <a:bodyPr wrap="none" lIns="0" tIns="0" rIns="0" bIns="0" rtlCol="0">
            <a:spAutoFit/>
          </a:bodyPr>
          <a:lstStyle/>
          <a:p>
            <a:pPr algn="ctr"/>
            <a:r>
              <a:rPr lang="en-US" sz="2000"/>
              <a:t>Azure Functions</a:t>
            </a:r>
          </a:p>
          <a:p>
            <a:pPr algn="ctr"/>
            <a:r>
              <a:rPr lang="en-US" sz="1600"/>
              <a:t>(Order Processing)</a:t>
            </a:r>
          </a:p>
        </p:txBody>
      </p:sp>
      <p:sp>
        <p:nvSpPr>
          <p:cNvPr id="3" name="TextBox 2">
            <a:extLst>
              <a:ext uri="{FF2B5EF4-FFF2-40B4-BE49-F238E27FC236}">
                <a16:creationId xmlns:a16="http://schemas.microsoft.com/office/drawing/2014/main" id="{77CB740A-183B-42E2-851B-182E6788BA15}"/>
              </a:ext>
            </a:extLst>
          </p:cNvPr>
          <p:cNvSpPr txBox="1"/>
          <p:nvPr/>
        </p:nvSpPr>
        <p:spPr>
          <a:xfrm>
            <a:off x="8151586" y="493486"/>
            <a:ext cx="3686628"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dirty="0">
                <a:cs typeface="Segoe UI"/>
              </a:rPr>
              <a:t>Use case(s) and patterns</a:t>
            </a:r>
          </a:p>
          <a:p>
            <a:pPr marL="342900" indent="-342900">
              <a:buFont typeface="Wingdings"/>
              <a:buChar char="Ø"/>
            </a:pPr>
            <a:r>
              <a:rPr lang="en-US" sz="2000" b="1" dirty="0">
                <a:solidFill>
                  <a:schemeClr val="accent1">
                    <a:lumMod val="75000"/>
                  </a:schemeClr>
                </a:solidFill>
                <a:cs typeface="Segoe UI"/>
              </a:rPr>
              <a:t>Order management </a:t>
            </a:r>
          </a:p>
          <a:p>
            <a:pPr marL="342900" indent="-342900">
              <a:buFont typeface="Wingdings"/>
              <a:buChar char="Ø"/>
            </a:pPr>
            <a:r>
              <a:rPr lang="en-US" sz="2000" b="1" dirty="0">
                <a:solidFill>
                  <a:schemeClr val="accent1">
                    <a:lumMod val="75000"/>
                  </a:schemeClr>
                </a:solidFill>
                <a:cs typeface="Segoe UI"/>
              </a:rPr>
              <a:t>Service delivery</a:t>
            </a:r>
          </a:p>
          <a:p>
            <a:pPr marL="342900" indent="-342900">
              <a:buFont typeface="Wingdings"/>
              <a:buChar char="Ø"/>
            </a:pPr>
            <a:r>
              <a:rPr lang="en-US" sz="2000" b="1" dirty="0">
                <a:solidFill>
                  <a:schemeClr val="accent1">
                    <a:lumMod val="75000"/>
                  </a:schemeClr>
                </a:solidFill>
                <a:cs typeface="Segoe UI"/>
              </a:rPr>
              <a:t>Financial transactions</a:t>
            </a:r>
          </a:p>
        </p:txBody>
      </p:sp>
    </p:spTree>
    <p:extLst>
      <p:ext uri="{BB962C8B-B14F-4D97-AF65-F5344CB8AC3E}">
        <p14:creationId xmlns:p14="http://schemas.microsoft.com/office/powerpoint/2010/main" val="35164347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B103-B133-412E-8F73-1735D6BB78E5}"/>
              </a:ext>
            </a:extLst>
          </p:cNvPr>
          <p:cNvSpPr>
            <a:spLocks noGrp="1"/>
          </p:cNvSpPr>
          <p:nvPr>
            <p:ph type="title"/>
          </p:nvPr>
        </p:nvSpPr>
        <p:spPr/>
        <p:txBody>
          <a:bodyPr/>
          <a:lstStyle/>
          <a:p>
            <a:r>
              <a:rPr lang="en-US"/>
              <a:t>Anatomy of a Function App</a:t>
            </a:r>
          </a:p>
        </p:txBody>
      </p:sp>
      <p:sp>
        <p:nvSpPr>
          <p:cNvPr id="3" name="Rectangle 2">
            <a:extLst>
              <a:ext uri="{FF2B5EF4-FFF2-40B4-BE49-F238E27FC236}">
                <a16:creationId xmlns:a16="http://schemas.microsoft.com/office/drawing/2014/main" id="{B267E1DE-6F1E-43A2-9B0F-113E75006C07}"/>
              </a:ext>
            </a:extLst>
          </p:cNvPr>
          <p:cNvSpPr/>
          <p:nvPr/>
        </p:nvSpPr>
        <p:spPr bwMode="auto">
          <a:xfrm>
            <a:off x="2676698" y="2795595"/>
            <a:ext cx="7182197" cy="27822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ea typeface="Segoe UI" pitchFamily="34" charset="0"/>
              <a:cs typeface="Segoe UI" pitchFamily="34" charset="0"/>
            </a:endParaRPr>
          </a:p>
          <a:p>
            <a:pPr algn="ctr" defTabSz="932472" fontAlgn="base">
              <a:spcBef>
                <a:spcPct val="0"/>
              </a:spcBef>
              <a:spcAft>
                <a:spcPct val="0"/>
              </a:spcAft>
            </a:pPr>
            <a:endParaRPr lang="en-US" sz="2000">
              <a:solidFill>
                <a:srgbClr val="FFFFFF"/>
              </a:solidFill>
              <a:ea typeface="Segoe UI" pitchFamily="34" charset="0"/>
              <a:cs typeface="Segoe UI" pitchFamily="34" charset="0"/>
            </a:endParaRPr>
          </a:p>
          <a:p>
            <a:pPr algn="ctr" defTabSz="932472" fontAlgn="base">
              <a:spcBef>
                <a:spcPct val="0"/>
              </a:spcBef>
              <a:spcAft>
                <a:spcPct val="0"/>
              </a:spcAft>
            </a:pPr>
            <a:endParaRPr lang="en-US" sz="2000">
              <a:solidFill>
                <a:srgbClr val="FFFFFF"/>
              </a:solidFill>
              <a:ea typeface="Segoe UI" pitchFamily="34" charset="0"/>
              <a:cs typeface="Segoe UI" pitchFamily="34" charset="0"/>
            </a:endParaRPr>
          </a:p>
          <a:p>
            <a:pPr algn="ctr" defTabSz="932472" fontAlgn="base">
              <a:spcBef>
                <a:spcPct val="0"/>
              </a:spcBef>
              <a:spcAft>
                <a:spcPct val="0"/>
              </a:spcAft>
            </a:pPr>
            <a:r>
              <a:rPr lang="en-US" sz="2000">
                <a:solidFill>
                  <a:srgbClr val="FFFFFF"/>
                </a:solidFill>
                <a:ea typeface="Segoe UI" pitchFamily="34" charset="0"/>
                <a:cs typeface="Segoe UI" pitchFamily="34" charset="0"/>
              </a:rPr>
              <a:t>Function App</a:t>
            </a:r>
          </a:p>
        </p:txBody>
      </p:sp>
      <p:pic>
        <p:nvPicPr>
          <p:cNvPr id="5" name="Graphic 4">
            <a:extLst>
              <a:ext uri="{FF2B5EF4-FFF2-40B4-BE49-F238E27FC236}">
                <a16:creationId xmlns:a16="http://schemas.microsoft.com/office/drawing/2014/main" id="{6959C730-1295-4BF6-9CB4-C32086BCE3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6698" y="2824247"/>
            <a:ext cx="1209504" cy="1209504"/>
          </a:xfrm>
          <a:prstGeom prst="rect">
            <a:avLst/>
          </a:prstGeom>
        </p:spPr>
      </p:pic>
      <p:pic>
        <p:nvPicPr>
          <p:cNvPr id="7" name="Graphic 6">
            <a:extLst>
              <a:ext uri="{FF2B5EF4-FFF2-40B4-BE49-F238E27FC236}">
                <a16:creationId xmlns:a16="http://schemas.microsoft.com/office/drawing/2014/main" id="{FFCB758A-C3EE-4D5A-8887-D7F62D95BC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9855" y="2824248"/>
            <a:ext cx="1209504" cy="1209504"/>
          </a:xfrm>
          <a:prstGeom prst="rect">
            <a:avLst/>
          </a:prstGeom>
        </p:spPr>
      </p:pic>
      <p:pic>
        <p:nvPicPr>
          <p:cNvPr id="9" name="Graphic 8">
            <a:extLst>
              <a:ext uri="{FF2B5EF4-FFF2-40B4-BE49-F238E27FC236}">
                <a16:creationId xmlns:a16="http://schemas.microsoft.com/office/drawing/2014/main" id="{96129E2A-4BCC-4E27-82C4-619D5C9F6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9391" y="2824247"/>
            <a:ext cx="1209504" cy="1209504"/>
          </a:xfrm>
          <a:prstGeom prst="rect">
            <a:avLst/>
          </a:prstGeom>
        </p:spPr>
      </p:pic>
      <p:cxnSp>
        <p:nvCxnSpPr>
          <p:cNvPr id="15" name="Straight Arrow Connector 14">
            <a:extLst>
              <a:ext uri="{FF2B5EF4-FFF2-40B4-BE49-F238E27FC236}">
                <a16:creationId xmlns:a16="http://schemas.microsoft.com/office/drawing/2014/main" id="{1FC987FF-7E93-4D01-B099-D93DC93BF0A1}"/>
              </a:ext>
            </a:extLst>
          </p:cNvPr>
          <p:cNvCxnSpPr>
            <a:cxnSpLocks/>
            <a:endCxn id="5" idx="0"/>
          </p:cNvCxnSpPr>
          <p:nvPr/>
        </p:nvCxnSpPr>
        <p:spPr>
          <a:xfrm>
            <a:off x="3281450" y="2044931"/>
            <a:ext cx="0" cy="7793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C0D91B-5EEE-4BA8-8056-44919DBF4E0E}"/>
              </a:ext>
            </a:extLst>
          </p:cNvPr>
          <p:cNvSpPr txBox="1"/>
          <p:nvPr/>
        </p:nvSpPr>
        <p:spPr>
          <a:xfrm>
            <a:off x="2629925" y="1646109"/>
            <a:ext cx="1303049" cy="271613"/>
          </a:xfrm>
          <a:prstGeom prst="rect">
            <a:avLst/>
          </a:prstGeom>
        </p:spPr>
        <p:txBody>
          <a:bodyPr wrap="none" lIns="0" tIns="0" rIns="0" bIns="0" rtlCol="0" anchor="t" anchorCtr="0">
            <a:spAutoFit/>
          </a:bodyPr>
          <a:lstStyle/>
          <a:p>
            <a:pPr algn="ctr"/>
            <a:r>
              <a:rPr lang="en-US"/>
              <a:t>Trigger Event</a:t>
            </a:r>
          </a:p>
        </p:txBody>
      </p:sp>
      <p:cxnSp>
        <p:nvCxnSpPr>
          <p:cNvPr id="35" name="Straight Arrow Connector 34">
            <a:extLst>
              <a:ext uri="{FF2B5EF4-FFF2-40B4-BE49-F238E27FC236}">
                <a16:creationId xmlns:a16="http://schemas.microsoft.com/office/drawing/2014/main" id="{656A99D4-0C18-4BC0-A846-103D02192A47}"/>
              </a:ext>
            </a:extLst>
          </p:cNvPr>
          <p:cNvCxnSpPr>
            <a:cxnSpLocks/>
          </p:cNvCxnSpPr>
          <p:nvPr/>
        </p:nvCxnSpPr>
        <p:spPr>
          <a:xfrm>
            <a:off x="6301380" y="2073585"/>
            <a:ext cx="0" cy="7793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5E6682D-74A5-4E0F-81DB-27A304EF5F18}"/>
              </a:ext>
            </a:extLst>
          </p:cNvPr>
          <p:cNvSpPr txBox="1"/>
          <p:nvPr/>
        </p:nvSpPr>
        <p:spPr>
          <a:xfrm>
            <a:off x="5649855" y="1674763"/>
            <a:ext cx="1303049" cy="271613"/>
          </a:xfrm>
          <a:prstGeom prst="rect">
            <a:avLst/>
          </a:prstGeom>
        </p:spPr>
        <p:txBody>
          <a:bodyPr wrap="none" lIns="0" tIns="0" rIns="0" bIns="0" rtlCol="0" anchor="t" anchorCtr="0">
            <a:spAutoFit/>
          </a:bodyPr>
          <a:lstStyle/>
          <a:p>
            <a:pPr algn="ctr"/>
            <a:r>
              <a:rPr lang="en-US"/>
              <a:t>Trigger Event</a:t>
            </a:r>
          </a:p>
        </p:txBody>
      </p:sp>
      <p:cxnSp>
        <p:nvCxnSpPr>
          <p:cNvPr id="39" name="Straight Arrow Connector 38">
            <a:extLst>
              <a:ext uri="{FF2B5EF4-FFF2-40B4-BE49-F238E27FC236}">
                <a16:creationId xmlns:a16="http://schemas.microsoft.com/office/drawing/2014/main" id="{02FC626D-758B-4296-9400-FEB87A371C68}"/>
              </a:ext>
            </a:extLst>
          </p:cNvPr>
          <p:cNvCxnSpPr>
            <a:cxnSpLocks/>
          </p:cNvCxnSpPr>
          <p:nvPr/>
        </p:nvCxnSpPr>
        <p:spPr>
          <a:xfrm>
            <a:off x="9305074" y="2073585"/>
            <a:ext cx="0" cy="7793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3B896D-189F-41D7-963E-A4A9BBCBA9FE}"/>
              </a:ext>
            </a:extLst>
          </p:cNvPr>
          <p:cNvSpPr txBox="1"/>
          <p:nvPr/>
        </p:nvSpPr>
        <p:spPr>
          <a:xfrm>
            <a:off x="8653549" y="1674763"/>
            <a:ext cx="1303049" cy="271613"/>
          </a:xfrm>
          <a:prstGeom prst="rect">
            <a:avLst/>
          </a:prstGeom>
        </p:spPr>
        <p:txBody>
          <a:bodyPr wrap="none" lIns="0" tIns="0" rIns="0" bIns="0" rtlCol="0" anchor="t" anchorCtr="0">
            <a:spAutoFit/>
          </a:bodyPr>
          <a:lstStyle/>
          <a:p>
            <a:pPr algn="ctr"/>
            <a:r>
              <a:rPr lang="en-US"/>
              <a:t>Trigger Event</a:t>
            </a:r>
          </a:p>
        </p:txBody>
      </p:sp>
      <p:sp>
        <p:nvSpPr>
          <p:cNvPr id="43" name="TextBox 42">
            <a:extLst>
              <a:ext uri="{FF2B5EF4-FFF2-40B4-BE49-F238E27FC236}">
                <a16:creationId xmlns:a16="http://schemas.microsoft.com/office/drawing/2014/main" id="{062EFF25-D4CD-481D-8EAD-D51FC028B06E}"/>
              </a:ext>
            </a:extLst>
          </p:cNvPr>
          <p:cNvSpPr txBox="1"/>
          <p:nvPr/>
        </p:nvSpPr>
        <p:spPr>
          <a:xfrm>
            <a:off x="1015543" y="3293192"/>
            <a:ext cx="1098058" cy="271613"/>
          </a:xfrm>
          <a:prstGeom prst="rect">
            <a:avLst/>
          </a:prstGeom>
        </p:spPr>
        <p:txBody>
          <a:bodyPr wrap="none" lIns="0" tIns="0" rIns="0" bIns="0" rtlCol="0" anchor="t" anchorCtr="0">
            <a:spAutoFit/>
          </a:bodyPr>
          <a:lstStyle/>
          <a:p>
            <a:pPr algn="ctr"/>
            <a:r>
              <a:rPr lang="en-US"/>
              <a:t>(Functions)</a:t>
            </a:r>
          </a:p>
        </p:txBody>
      </p:sp>
    </p:spTree>
    <p:extLst>
      <p:ext uri="{BB962C8B-B14F-4D97-AF65-F5344CB8AC3E}">
        <p14:creationId xmlns:p14="http://schemas.microsoft.com/office/powerpoint/2010/main" val="17611821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B103-B133-412E-8F73-1735D6BB78E5}"/>
              </a:ext>
            </a:extLst>
          </p:cNvPr>
          <p:cNvSpPr>
            <a:spLocks noGrp="1"/>
          </p:cNvSpPr>
          <p:nvPr>
            <p:ph type="title"/>
          </p:nvPr>
        </p:nvSpPr>
        <p:spPr/>
        <p:txBody>
          <a:bodyPr/>
          <a:lstStyle/>
          <a:p>
            <a:r>
              <a:rPr lang="en-US"/>
              <a:t>Anatomy of a Function</a:t>
            </a:r>
          </a:p>
        </p:txBody>
      </p:sp>
      <p:pic>
        <p:nvPicPr>
          <p:cNvPr id="4" name="Graphic 3">
            <a:extLst>
              <a:ext uri="{FF2B5EF4-FFF2-40B4-BE49-F238E27FC236}">
                <a16:creationId xmlns:a16="http://schemas.microsoft.com/office/drawing/2014/main" id="{F031E425-0BCD-44FD-921D-3FDC68885B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9610" y="3377352"/>
            <a:ext cx="1612779" cy="1612779"/>
          </a:xfrm>
          <a:prstGeom prst="rect">
            <a:avLst/>
          </a:prstGeom>
        </p:spPr>
      </p:pic>
      <p:cxnSp>
        <p:nvCxnSpPr>
          <p:cNvPr id="6" name="Straight Arrow Connector 5">
            <a:extLst>
              <a:ext uri="{FF2B5EF4-FFF2-40B4-BE49-F238E27FC236}">
                <a16:creationId xmlns:a16="http://schemas.microsoft.com/office/drawing/2014/main" id="{116C0FE0-51FE-42E8-B030-3671444AB143}"/>
              </a:ext>
            </a:extLst>
          </p:cNvPr>
          <p:cNvCxnSpPr>
            <a:cxnSpLocks/>
          </p:cNvCxnSpPr>
          <p:nvPr/>
        </p:nvCxnSpPr>
        <p:spPr>
          <a:xfrm>
            <a:off x="2878877" y="4183741"/>
            <a:ext cx="18981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BE11C0-8FB3-4F1E-8D60-71E2295905DF}"/>
              </a:ext>
            </a:extLst>
          </p:cNvPr>
          <p:cNvSpPr txBox="1"/>
          <p:nvPr/>
        </p:nvSpPr>
        <p:spPr>
          <a:xfrm>
            <a:off x="2878877" y="3824431"/>
            <a:ext cx="1736650" cy="269304"/>
          </a:xfrm>
          <a:prstGeom prst="rect">
            <a:avLst/>
          </a:prstGeom>
        </p:spPr>
        <p:txBody>
          <a:bodyPr wrap="square" lIns="0" tIns="0" rIns="0" bIns="0" rtlCol="0" anchor="t" anchorCtr="0">
            <a:spAutoFit/>
          </a:bodyPr>
          <a:lstStyle/>
          <a:p>
            <a:r>
              <a:rPr lang="en-US" sz="1750"/>
              <a:t>1. Trigger</a:t>
            </a:r>
            <a:endParaRPr lang="en-US"/>
          </a:p>
        </p:txBody>
      </p:sp>
      <p:cxnSp>
        <p:nvCxnSpPr>
          <p:cNvPr id="10" name="Straight Arrow Connector 9">
            <a:extLst>
              <a:ext uri="{FF2B5EF4-FFF2-40B4-BE49-F238E27FC236}">
                <a16:creationId xmlns:a16="http://schemas.microsoft.com/office/drawing/2014/main" id="{3137B11E-0228-48DF-9155-5D193E1B56E3}"/>
              </a:ext>
            </a:extLst>
          </p:cNvPr>
          <p:cNvCxnSpPr>
            <a:cxnSpLocks/>
          </p:cNvCxnSpPr>
          <p:nvPr/>
        </p:nvCxnSpPr>
        <p:spPr>
          <a:xfrm>
            <a:off x="6095997" y="2331170"/>
            <a:ext cx="0" cy="868123"/>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666D1EC-B613-4F0A-844B-2E45164A0E66}"/>
              </a:ext>
            </a:extLst>
          </p:cNvPr>
          <p:cNvSpPr txBox="1"/>
          <p:nvPr/>
        </p:nvSpPr>
        <p:spPr>
          <a:xfrm>
            <a:off x="5186296" y="1953260"/>
            <a:ext cx="1819409" cy="271613"/>
          </a:xfrm>
          <a:prstGeom prst="rect">
            <a:avLst/>
          </a:prstGeom>
        </p:spPr>
        <p:txBody>
          <a:bodyPr wrap="none" lIns="0" tIns="0" rIns="0" bIns="0" rtlCol="0" anchor="t" anchorCtr="0">
            <a:spAutoFit/>
          </a:bodyPr>
          <a:lstStyle/>
          <a:p>
            <a:pPr algn="ctr"/>
            <a:r>
              <a:rPr lang="en-US"/>
              <a:t>2. Input Binding(s)</a:t>
            </a:r>
          </a:p>
        </p:txBody>
      </p:sp>
      <p:cxnSp>
        <p:nvCxnSpPr>
          <p:cNvPr id="14" name="Straight Arrow Connector 13">
            <a:extLst>
              <a:ext uri="{FF2B5EF4-FFF2-40B4-BE49-F238E27FC236}">
                <a16:creationId xmlns:a16="http://schemas.microsoft.com/office/drawing/2014/main" id="{413E8DF2-B464-4E3F-A75C-A7A1E0898E27}"/>
              </a:ext>
            </a:extLst>
          </p:cNvPr>
          <p:cNvCxnSpPr>
            <a:cxnSpLocks/>
          </p:cNvCxnSpPr>
          <p:nvPr/>
        </p:nvCxnSpPr>
        <p:spPr>
          <a:xfrm>
            <a:off x="7414925" y="4183409"/>
            <a:ext cx="189819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917CB9D-3CD2-4C54-81A1-D44D3D62EFAA}"/>
              </a:ext>
            </a:extLst>
          </p:cNvPr>
          <p:cNvSpPr txBox="1"/>
          <p:nvPr/>
        </p:nvSpPr>
        <p:spPr>
          <a:xfrm>
            <a:off x="7414925" y="3824099"/>
            <a:ext cx="1043555" cy="271613"/>
          </a:xfrm>
          <a:prstGeom prst="rect">
            <a:avLst/>
          </a:prstGeom>
        </p:spPr>
        <p:txBody>
          <a:bodyPr wrap="none" lIns="0" tIns="0" rIns="0" bIns="0" rtlCol="0" anchor="t" anchorCtr="0">
            <a:spAutoFit/>
          </a:bodyPr>
          <a:lstStyle/>
          <a:p>
            <a:r>
              <a:rPr lang="en-US"/>
              <a:t>4. Outputs</a:t>
            </a:r>
          </a:p>
        </p:txBody>
      </p:sp>
      <p:sp>
        <p:nvSpPr>
          <p:cNvPr id="18" name="TextBox 17">
            <a:extLst>
              <a:ext uri="{FF2B5EF4-FFF2-40B4-BE49-F238E27FC236}">
                <a16:creationId xmlns:a16="http://schemas.microsoft.com/office/drawing/2014/main" id="{1C9A192B-5B0F-47D0-8DD8-94FF344CDFDF}"/>
              </a:ext>
            </a:extLst>
          </p:cNvPr>
          <p:cNvSpPr txBox="1"/>
          <p:nvPr/>
        </p:nvSpPr>
        <p:spPr>
          <a:xfrm>
            <a:off x="4554623" y="5117131"/>
            <a:ext cx="3264187" cy="269304"/>
          </a:xfrm>
          <a:prstGeom prst="rect">
            <a:avLst/>
          </a:prstGeom>
        </p:spPr>
        <p:txBody>
          <a:bodyPr wrap="square" lIns="0" tIns="0" rIns="0" bIns="0" rtlCol="0" anchor="t" anchorCtr="0">
            <a:spAutoFit/>
          </a:bodyPr>
          <a:lstStyle/>
          <a:p>
            <a:pPr algn="ctr"/>
            <a:r>
              <a:rPr lang="en-US" sz="1750"/>
              <a:t>3. Function Processing &amp; Logic</a:t>
            </a:r>
            <a:endParaRPr lang="en-US"/>
          </a:p>
        </p:txBody>
      </p:sp>
      <p:sp>
        <p:nvSpPr>
          <p:cNvPr id="3" name="TextBox 2">
            <a:extLst>
              <a:ext uri="{FF2B5EF4-FFF2-40B4-BE49-F238E27FC236}">
                <a16:creationId xmlns:a16="http://schemas.microsoft.com/office/drawing/2014/main" id="{C138A3EB-AF04-4D6D-9C3F-59D9A01D5C80}"/>
              </a:ext>
            </a:extLst>
          </p:cNvPr>
          <p:cNvSpPr txBox="1"/>
          <p:nvPr/>
        </p:nvSpPr>
        <p:spPr>
          <a:xfrm>
            <a:off x="2837543" y="4352471"/>
            <a:ext cx="2144486"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solidFill>
                  <a:schemeClr val="accent1">
                    <a:lumMod val="75000"/>
                  </a:schemeClr>
                </a:solidFill>
              </a:rPr>
              <a:t>Event Grid, Logic App, REST, API, … </a:t>
            </a:r>
            <a:endParaRPr lang="en-US">
              <a:solidFill>
                <a:schemeClr val="accent1">
                  <a:lumMod val="75000"/>
                </a:schemeClr>
              </a:solidFill>
            </a:endParaRPr>
          </a:p>
        </p:txBody>
      </p:sp>
      <p:sp>
        <p:nvSpPr>
          <p:cNvPr id="15" name="TextBox 2">
            <a:extLst>
              <a:ext uri="{FF2B5EF4-FFF2-40B4-BE49-F238E27FC236}">
                <a16:creationId xmlns:a16="http://schemas.microsoft.com/office/drawing/2014/main" id="{FC4E60F0-8D5E-4220-BE48-C2304B100484}"/>
              </a:ext>
            </a:extLst>
          </p:cNvPr>
          <p:cNvSpPr txBox="1"/>
          <p:nvPr/>
        </p:nvSpPr>
        <p:spPr>
          <a:xfrm>
            <a:off x="7186607" y="4273308"/>
            <a:ext cx="4797981" cy="507831"/>
          </a:xfrm>
          <a:prstGeom prst="rect">
            <a:avLst/>
          </a:prstGeom>
          <a:noFill/>
        </p:spPr>
        <p:txBody>
          <a:bodyPr wrap="square" lIns="91440" tIns="45720" rIns="91440" bIns="4572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750" indent="-285750">
              <a:buFont typeface="Arial"/>
              <a:buChar char="•"/>
            </a:pPr>
            <a:r>
              <a:rPr lang="en-US" sz="1350">
                <a:solidFill>
                  <a:schemeClr val="accent2"/>
                </a:solidFill>
                <a:latin typeface="Segoe UI Semilight"/>
                <a:cs typeface="Segoe UI Semilight"/>
              </a:rPr>
              <a:t>Write data to external service (use </a:t>
            </a:r>
            <a:r>
              <a:rPr lang="en-US" sz="1350" b="1">
                <a:solidFill>
                  <a:schemeClr val="accent1">
                    <a:lumMod val="75000"/>
                  </a:schemeClr>
                </a:solidFill>
                <a:ea typeface="+mn-lt"/>
                <a:cs typeface="+mn-lt"/>
              </a:rPr>
              <a:t>Output binding</a:t>
            </a:r>
            <a:r>
              <a:rPr lang="en-US" sz="1350">
                <a:solidFill>
                  <a:schemeClr val="accent2"/>
                </a:solidFill>
                <a:latin typeface="Segoe UI Semilight"/>
                <a:cs typeface="Segoe UI Semilight"/>
              </a:rPr>
              <a:t>)</a:t>
            </a:r>
            <a:endParaRPr lang="en-US" sz="1750">
              <a:solidFill>
                <a:schemeClr val="accent2"/>
              </a:solidFill>
              <a:cs typeface="Segoe UI"/>
            </a:endParaRPr>
          </a:p>
          <a:p>
            <a:pPr marL="285750" indent="-285750">
              <a:buFont typeface="Arial"/>
              <a:buChar char="•"/>
            </a:pPr>
            <a:r>
              <a:rPr lang="en-US" sz="1350">
                <a:solidFill>
                  <a:schemeClr val="accent2"/>
                </a:solidFill>
                <a:latin typeface="Segoe UI Semilight"/>
                <a:cs typeface="Segoe UI Semilight"/>
              </a:rPr>
              <a:t>External endpoints using SDK libraries</a:t>
            </a:r>
            <a:endParaRPr lang="en-US" sz="1350">
              <a:solidFill>
                <a:schemeClr val="accent2"/>
              </a:solidFill>
              <a:latin typeface="Segoe UI Semilight" panose="020B0402040204020203" pitchFamily="34" charset="0"/>
              <a:cs typeface="Segoe UI Semilight" panose="020B0402040204020203" pitchFamily="34" charset="0"/>
            </a:endParaRPr>
          </a:p>
        </p:txBody>
      </p:sp>
      <p:sp>
        <p:nvSpPr>
          <p:cNvPr id="17" name="TextBox 2">
            <a:extLst>
              <a:ext uri="{FF2B5EF4-FFF2-40B4-BE49-F238E27FC236}">
                <a16:creationId xmlns:a16="http://schemas.microsoft.com/office/drawing/2014/main" id="{8827EBD0-45FA-4B13-943C-968B82627396}"/>
              </a:ext>
            </a:extLst>
          </p:cNvPr>
          <p:cNvSpPr txBox="1"/>
          <p:nvPr/>
        </p:nvSpPr>
        <p:spPr>
          <a:xfrm>
            <a:off x="6243177" y="2332021"/>
            <a:ext cx="4797981" cy="507831"/>
          </a:xfrm>
          <a:prstGeom prst="rect">
            <a:avLst/>
          </a:prstGeom>
          <a:noFill/>
        </p:spPr>
        <p:txBody>
          <a:bodyPr wrap="square" lIns="91440" tIns="45720" rIns="91440" bIns="4572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750" indent="-285750">
              <a:buFont typeface="Arial"/>
              <a:buChar char="•"/>
            </a:pPr>
            <a:r>
              <a:rPr lang="en-US" sz="1350">
                <a:solidFill>
                  <a:schemeClr val="accent2"/>
                </a:solidFill>
                <a:ea typeface="+mn-lt"/>
                <a:cs typeface="+mn-lt"/>
              </a:rPr>
              <a:t>Read data from event (use </a:t>
            </a:r>
            <a:r>
              <a:rPr lang="en-US" sz="1350" b="1">
                <a:solidFill>
                  <a:schemeClr val="accent1">
                    <a:lumMod val="75000"/>
                  </a:schemeClr>
                </a:solidFill>
                <a:ea typeface="+mn-lt"/>
                <a:cs typeface="+mn-lt"/>
              </a:rPr>
              <a:t>Input binding</a:t>
            </a:r>
            <a:r>
              <a:rPr lang="en-US" sz="1350">
                <a:solidFill>
                  <a:schemeClr val="accent2"/>
                </a:solidFill>
                <a:ea typeface="+mn-lt"/>
                <a:cs typeface="+mn-lt"/>
              </a:rPr>
              <a:t>)</a:t>
            </a:r>
          </a:p>
          <a:p>
            <a:pPr marL="285750" indent="-285750">
              <a:buFont typeface="Arial,Sans-Serif"/>
              <a:buChar char="•"/>
            </a:pPr>
            <a:r>
              <a:rPr lang="en-US" sz="1350">
                <a:solidFill>
                  <a:schemeClr val="accent2"/>
                </a:solidFill>
                <a:ea typeface="+mn-lt"/>
                <a:cs typeface="+mn-lt"/>
              </a:rPr>
              <a:t>Read data from external service </a:t>
            </a:r>
            <a:endParaRPr lang="en-US" sz="1350">
              <a:solidFill>
                <a:schemeClr val="accent2"/>
              </a:solidFill>
              <a:latin typeface="Segoe UI"/>
              <a:cs typeface="Segoe UI"/>
            </a:endParaRPr>
          </a:p>
        </p:txBody>
      </p:sp>
    </p:spTree>
    <p:extLst>
      <p:ext uri="{BB962C8B-B14F-4D97-AF65-F5344CB8AC3E}">
        <p14:creationId xmlns:p14="http://schemas.microsoft.com/office/powerpoint/2010/main" val="41901337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21EE-9770-47BE-9E2A-8279949D8CDA}"/>
              </a:ext>
            </a:extLst>
          </p:cNvPr>
          <p:cNvSpPr>
            <a:spLocks noGrp="1"/>
          </p:cNvSpPr>
          <p:nvPr>
            <p:ph type="title"/>
          </p:nvPr>
        </p:nvSpPr>
        <p:spPr/>
        <p:txBody>
          <a:bodyPr/>
          <a:lstStyle/>
          <a:p>
            <a:r>
              <a:rPr lang="en-US"/>
              <a:t>Thinking about Functions</a:t>
            </a:r>
          </a:p>
        </p:txBody>
      </p:sp>
      <p:grpSp>
        <p:nvGrpSpPr>
          <p:cNvPr id="3" name="Group 2">
            <a:extLst>
              <a:ext uri="{FF2B5EF4-FFF2-40B4-BE49-F238E27FC236}">
                <a16:creationId xmlns:a16="http://schemas.microsoft.com/office/drawing/2014/main" id="{9A7627AD-9E2A-4290-9D56-4FB33F8443DE}"/>
              </a:ext>
            </a:extLst>
          </p:cNvPr>
          <p:cNvGrpSpPr/>
          <p:nvPr/>
        </p:nvGrpSpPr>
        <p:grpSpPr>
          <a:xfrm>
            <a:off x="284681" y="1737360"/>
            <a:ext cx="2194560" cy="2027518"/>
            <a:chOff x="452199" y="1979172"/>
            <a:chExt cx="2194560" cy="2027518"/>
          </a:xfrm>
        </p:grpSpPr>
        <p:sp>
          <p:nvSpPr>
            <p:cNvPr id="4" name="Rectangle 3">
              <a:extLst>
                <a:ext uri="{FF2B5EF4-FFF2-40B4-BE49-F238E27FC236}">
                  <a16:creationId xmlns:a16="http://schemas.microsoft.com/office/drawing/2014/main" id="{DAD2B901-06D4-4405-AB6F-AFBBDD40DBF0}"/>
                </a:ext>
              </a:extLst>
            </p:cNvPr>
            <p:cNvSpPr/>
            <p:nvPr/>
          </p:nvSpPr>
          <p:spPr>
            <a:xfrm>
              <a:off x="452199" y="2646318"/>
              <a:ext cx="2194560" cy="1360372"/>
            </a:xfrm>
            <a:prstGeom prst="rect">
              <a:avLst/>
            </a:prstGeom>
          </p:spPr>
          <p:txBody>
            <a:bodyPr wrap="square">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Single responsibility</a:t>
              </a:r>
            </a:p>
            <a:p>
              <a:pPr>
                <a:lnSpc>
                  <a:spcPct val="90000"/>
                </a:lnSpc>
                <a:spcAft>
                  <a:spcPts val="300"/>
                </a:spcAft>
              </a:pPr>
              <a:r>
                <a:rPr lang="en-US" sz="1400">
                  <a:gradFill>
                    <a:gsLst>
                      <a:gs pos="1250">
                        <a:schemeClr val="tx1"/>
                      </a:gs>
                      <a:gs pos="100000">
                        <a:schemeClr val="tx1"/>
                      </a:gs>
                    </a:gsLst>
                    <a:lin ang="5400000" scaled="0"/>
                  </a:gradFill>
                  <a:cs typeface="Segoe UI Semilight" panose="020B0402040204020203" pitchFamily="34" charset="0"/>
                </a:rPr>
                <a:t>Functions are single-purposed, reusable pieces of code that process an input and return a result</a:t>
              </a:r>
            </a:p>
          </p:txBody>
        </p:sp>
        <p:sp>
          <p:nvSpPr>
            <p:cNvPr id="5" name="people_4" title="Icon of a person">
              <a:extLst>
                <a:ext uri="{FF2B5EF4-FFF2-40B4-BE49-F238E27FC236}">
                  <a16:creationId xmlns:a16="http://schemas.microsoft.com/office/drawing/2014/main" id="{1B7D2911-5E90-4443-A3B3-2EAA1C0289CB}"/>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7639DDF3-E2A7-49EF-B496-F6297BA38C14}"/>
              </a:ext>
            </a:extLst>
          </p:cNvPr>
          <p:cNvGrpSpPr/>
          <p:nvPr/>
        </p:nvGrpSpPr>
        <p:grpSpPr>
          <a:xfrm>
            <a:off x="3429612" y="1675944"/>
            <a:ext cx="2395107" cy="2088934"/>
            <a:chOff x="3520362" y="2291270"/>
            <a:chExt cx="2395107" cy="2088934"/>
          </a:xfrm>
        </p:grpSpPr>
        <p:sp>
          <p:nvSpPr>
            <p:cNvPr id="7" name="Rectangle 6">
              <a:extLst>
                <a:ext uri="{FF2B5EF4-FFF2-40B4-BE49-F238E27FC236}">
                  <a16:creationId xmlns:a16="http://schemas.microsoft.com/office/drawing/2014/main" id="{43CC0A33-1B8A-44C5-96C3-61BDE16ECB32}"/>
                </a:ext>
              </a:extLst>
            </p:cNvPr>
            <p:cNvSpPr/>
            <p:nvPr/>
          </p:nvSpPr>
          <p:spPr>
            <a:xfrm>
              <a:off x="3520362" y="3019832"/>
              <a:ext cx="2395107" cy="1360372"/>
            </a:xfrm>
            <a:prstGeom prst="rect">
              <a:avLst/>
            </a:prstGeom>
          </p:spPr>
          <p:txBody>
            <a:bodyPr wrap="square">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Short lived</a:t>
              </a:r>
            </a:p>
            <a:p>
              <a:pPr>
                <a:lnSpc>
                  <a:spcPct val="90000"/>
                </a:lnSpc>
                <a:spcAft>
                  <a:spcPts val="300"/>
                </a:spcAft>
              </a:pPr>
              <a:r>
                <a:rPr lang="en-US" sz="1400">
                  <a:gradFill>
                    <a:gsLst>
                      <a:gs pos="1250">
                        <a:schemeClr val="tx1"/>
                      </a:gs>
                      <a:gs pos="100000">
                        <a:schemeClr val="tx1"/>
                      </a:gs>
                    </a:gsLst>
                    <a:lin ang="5400000" scaled="0"/>
                  </a:gradFill>
                  <a:cs typeface="Segoe UI Semilight" panose="020B0402040204020203" pitchFamily="34" charset="0"/>
                </a:rPr>
                <a:t>Functions don’t stick around when finished executing, freeing up resources for further executions</a:t>
              </a:r>
            </a:p>
          </p:txBody>
        </p:sp>
        <p:sp>
          <p:nvSpPr>
            <p:cNvPr id="8" name="algorithm" title="Icon of a heartbeat">
              <a:extLst>
                <a:ext uri="{FF2B5EF4-FFF2-40B4-BE49-F238E27FC236}">
                  <a16:creationId xmlns:a16="http://schemas.microsoft.com/office/drawing/2014/main" id="{8681823A-57C1-4B9D-AB33-C8A099E5E6C5}"/>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A58D8E58-B4F0-4A30-AC01-36C0A88CE6D8}"/>
              </a:ext>
            </a:extLst>
          </p:cNvPr>
          <p:cNvGrpSpPr/>
          <p:nvPr/>
        </p:nvGrpSpPr>
        <p:grpSpPr>
          <a:xfrm>
            <a:off x="3463077" y="4081962"/>
            <a:ext cx="2325847" cy="1967992"/>
            <a:chOff x="9755078" y="2309759"/>
            <a:chExt cx="2325847" cy="1967992"/>
          </a:xfrm>
        </p:grpSpPr>
        <p:sp>
          <p:nvSpPr>
            <p:cNvPr id="10" name="Rectangle 9">
              <a:extLst>
                <a:ext uri="{FF2B5EF4-FFF2-40B4-BE49-F238E27FC236}">
                  <a16:creationId xmlns:a16="http://schemas.microsoft.com/office/drawing/2014/main" id="{90BFFDA2-AB4E-4816-9B39-F80F0DB8C424}"/>
                </a:ext>
              </a:extLst>
            </p:cNvPr>
            <p:cNvSpPr/>
            <p:nvPr/>
          </p:nvSpPr>
          <p:spPr>
            <a:xfrm>
              <a:off x="9755078" y="3111278"/>
              <a:ext cx="2325847" cy="1166473"/>
            </a:xfrm>
            <a:prstGeom prst="rect">
              <a:avLst/>
            </a:prstGeom>
          </p:spPr>
          <p:txBody>
            <a:bodyPr wrap="square">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Event driven &amp; scalable</a:t>
              </a:r>
            </a:p>
            <a:p>
              <a:pPr>
                <a:lnSpc>
                  <a:spcPct val="90000"/>
                </a:lnSpc>
                <a:spcAft>
                  <a:spcPts val="300"/>
                </a:spcAft>
              </a:pPr>
              <a:r>
                <a:rPr lang="en-US" sz="1400">
                  <a:gradFill>
                    <a:gsLst>
                      <a:gs pos="1250">
                        <a:schemeClr val="tx1"/>
                      </a:gs>
                      <a:gs pos="100000">
                        <a:schemeClr val="tx1"/>
                      </a:gs>
                    </a:gsLst>
                    <a:lin ang="5400000" scaled="0"/>
                  </a:gradFill>
                  <a:cs typeface="Segoe UI Semilight" panose="020B0402040204020203" pitchFamily="34" charset="0"/>
                </a:rPr>
                <a:t>Functions respond to predefined events, and can scale out to handle high-load scenarios</a:t>
              </a:r>
            </a:p>
          </p:txBody>
        </p:sp>
        <p:sp>
          <p:nvSpPr>
            <p:cNvPr id="11" name="Org_ECA6" title="Icon of three boxes in a bracket chart">
              <a:extLst>
                <a:ext uri="{FF2B5EF4-FFF2-40B4-BE49-F238E27FC236}">
                  <a16:creationId xmlns:a16="http://schemas.microsoft.com/office/drawing/2014/main" id="{ABB2AB08-E33B-44A4-8C84-B2815F35F791}"/>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E7A1D4D-56A7-4A05-BD31-82BCC750F3FD}"/>
              </a:ext>
            </a:extLst>
          </p:cNvPr>
          <p:cNvGrpSpPr/>
          <p:nvPr/>
        </p:nvGrpSpPr>
        <p:grpSpPr>
          <a:xfrm>
            <a:off x="318145" y="4063473"/>
            <a:ext cx="2194560" cy="1994399"/>
            <a:chOff x="6665295" y="2298427"/>
            <a:chExt cx="2194560" cy="1994399"/>
          </a:xfrm>
        </p:grpSpPr>
        <p:sp>
          <p:nvSpPr>
            <p:cNvPr id="13" name="Rectangle 12">
              <a:extLst>
                <a:ext uri="{FF2B5EF4-FFF2-40B4-BE49-F238E27FC236}">
                  <a16:creationId xmlns:a16="http://schemas.microsoft.com/office/drawing/2014/main" id="{98638700-B437-4440-8315-E874F3AB9B01}"/>
                </a:ext>
              </a:extLst>
            </p:cNvPr>
            <p:cNvSpPr/>
            <p:nvPr/>
          </p:nvSpPr>
          <p:spPr>
            <a:xfrm>
              <a:off x="6665295" y="3122394"/>
              <a:ext cx="2194560" cy="1170432"/>
            </a:xfrm>
            <a:prstGeom prst="rect">
              <a:avLst/>
            </a:prstGeom>
          </p:spPr>
          <p:txBody>
            <a:bodyPr wrap="square">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Stateless</a:t>
              </a:r>
            </a:p>
            <a:p>
              <a:pPr>
                <a:lnSpc>
                  <a:spcPct val="90000"/>
                </a:lnSpc>
                <a:spcAft>
                  <a:spcPts val="300"/>
                </a:spcAft>
              </a:pPr>
              <a:r>
                <a:rPr lang="en-US" sz="1400">
                  <a:gradFill>
                    <a:gsLst>
                      <a:gs pos="1250">
                        <a:schemeClr val="tx1"/>
                      </a:gs>
                      <a:gs pos="100000">
                        <a:schemeClr val="tx1"/>
                      </a:gs>
                    </a:gsLst>
                    <a:lin ang="5400000" scaled="0"/>
                  </a:gradFill>
                  <a:cs typeface="Segoe UI Semilight" panose="020B0402040204020203" pitchFamily="34" charset="0"/>
                </a:rPr>
                <a:t>Functions don’t hold any persistent state and don’t rely on the state of any other processes</a:t>
              </a:r>
            </a:p>
          </p:txBody>
        </p:sp>
        <p:sp>
          <p:nvSpPr>
            <p:cNvPr id="14" name="IoT" title="Icon of five circles that all connect to a center circle">
              <a:extLst>
                <a:ext uri="{FF2B5EF4-FFF2-40B4-BE49-F238E27FC236}">
                  <a16:creationId xmlns:a16="http://schemas.microsoft.com/office/drawing/2014/main" id="{A641059B-0DB2-4C76-BA14-288BBB39DB6D}"/>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a:extLst>
              <a:ext uri="{FF2B5EF4-FFF2-40B4-BE49-F238E27FC236}">
                <a16:creationId xmlns:a16="http://schemas.microsoft.com/office/drawing/2014/main" id="{2CF2B973-9595-47CA-9070-9CC8F2D9E5CF}"/>
              </a:ext>
            </a:extLst>
          </p:cNvPr>
          <p:cNvSpPr txBox="1"/>
          <p:nvPr/>
        </p:nvSpPr>
        <p:spPr>
          <a:xfrm>
            <a:off x="7369776" y="2191680"/>
            <a:ext cx="4306633" cy="821763"/>
          </a:xfrm>
          <a:prstGeom prst="rect">
            <a:avLst/>
          </a:prstGeom>
          <a:noFill/>
        </p:spPr>
        <p:txBody>
          <a:bodyPr wrap="square" rtlCol="0">
            <a:spAutoFit/>
          </a:bodyPr>
          <a:lstStyle/>
          <a:p>
            <a:pPr>
              <a:lnSpc>
                <a:spcPct val="90000"/>
              </a:lnSpc>
              <a:spcAft>
                <a:spcPts val="600"/>
              </a:spcAft>
            </a:pPr>
            <a:r>
              <a:rPr lang="en-US" sz="1600">
                <a:solidFill>
                  <a:schemeClr val="accent2"/>
                </a:solidFill>
                <a:latin typeface="Segoe UI Semibold" panose="020B0702040204020203" pitchFamily="34" charset="0"/>
                <a:cs typeface="Segoe UI Semibold" panose="020B0702040204020203" pitchFamily="34" charset="0"/>
              </a:rPr>
              <a:t>Integrated programming model </a:t>
            </a:r>
          </a:p>
          <a:p>
            <a:r>
              <a:rPr lang="en-US" sz="1400">
                <a:gradFill>
                  <a:gsLst>
                    <a:gs pos="1250">
                      <a:schemeClr val="tx1"/>
                    </a:gs>
                    <a:gs pos="100000">
                      <a:schemeClr val="tx1"/>
                    </a:gs>
                  </a:gsLst>
                  <a:lin ang="5400000" scaled="0"/>
                </a:gradFill>
                <a:cs typeface="Segoe UI Semilight" panose="020B0402040204020203" pitchFamily="34" charset="0"/>
              </a:rPr>
              <a:t>Use built-in triggers and bindings to define when</a:t>
            </a:r>
            <a:br>
              <a:rPr lang="en-US" sz="1400">
                <a:gradFill>
                  <a:gsLst>
                    <a:gs pos="1250">
                      <a:schemeClr val="tx1"/>
                    </a:gs>
                    <a:gs pos="100000">
                      <a:schemeClr val="tx1"/>
                    </a:gs>
                  </a:gsLst>
                  <a:lin ang="5400000" scaled="0"/>
                </a:gradFill>
                <a:cs typeface="Segoe UI Semilight" panose="020B0402040204020203" pitchFamily="34" charset="0"/>
              </a:rPr>
            </a:br>
            <a:r>
              <a:rPr lang="en-US" sz="1400">
                <a:gradFill>
                  <a:gsLst>
                    <a:gs pos="1250">
                      <a:schemeClr val="tx1"/>
                    </a:gs>
                    <a:gs pos="100000">
                      <a:schemeClr val="tx1"/>
                    </a:gs>
                  </a:gsLst>
                  <a:lin ang="5400000" scaled="0"/>
                </a:gradFill>
                <a:cs typeface="Segoe UI Semilight" panose="020B0402040204020203" pitchFamily="34" charset="0"/>
              </a:rPr>
              <a:t>a function is invoked and to what data it connects</a:t>
            </a:r>
          </a:p>
        </p:txBody>
      </p:sp>
      <p:sp>
        <p:nvSpPr>
          <p:cNvPr id="16" name="binary" title="Icon of binary code, ones and zeros">
            <a:extLst>
              <a:ext uri="{FF2B5EF4-FFF2-40B4-BE49-F238E27FC236}">
                <a16:creationId xmlns:a16="http://schemas.microsoft.com/office/drawing/2014/main" id="{E05E079C-80B3-46B1-8825-0A5F34D005B1}"/>
              </a:ext>
            </a:extLst>
          </p:cNvPr>
          <p:cNvSpPr>
            <a:spLocks noChangeAspect="1" noEditPoints="1"/>
          </p:cNvSpPr>
          <p:nvPr/>
        </p:nvSpPr>
        <p:spPr bwMode="auto">
          <a:xfrm>
            <a:off x="6449272" y="2409239"/>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0A321A18-273B-4F31-9063-133ADFDD7144}"/>
              </a:ext>
            </a:extLst>
          </p:cNvPr>
          <p:cNvGrpSpPr/>
          <p:nvPr/>
        </p:nvGrpSpPr>
        <p:grpSpPr>
          <a:xfrm>
            <a:off x="6431664" y="3500962"/>
            <a:ext cx="5524488" cy="1037207"/>
            <a:chOff x="1148404" y="3888442"/>
            <a:chExt cx="5524488" cy="1037207"/>
          </a:xfrm>
        </p:grpSpPr>
        <p:sp>
          <p:nvSpPr>
            <p:cNvPr id="18" name="TextBox 17">
              <a:extLst>
                <a:ext uri="{FF2B5EF4-FFF2-40B4-BE49-F238E27FC236}">
                  <a16:creationId xmlns:a16="http://schemas.microsoft.com/office/drawing/2014/main" id="{EAE5C1B7-943F-4962-827F-270A9CEF8366}"/>
                </a:ext>
              </a:extLst>
            </p:cNvPr>
            <p:cNvSpPr txBox="1"/>
            <p:nvPr/>
          </p:nvSpPr>
          <p:spPr>
            <a:xfrm>
              <a:off x="2086516" y="3888442"/>
              <a:ext cx="4586376" cy="1037207"/>
            </a:xfrm>
            <a:prstGeom prst="rect">
              <a:avLst/>
            </a:prstGeom>
            <a:noFill/>
          </p:spPr>
          <p:txBody>
            <a:bodyPr wrap="square" rtlCol="0" anchor="t">
              <a:spAutoFit/>
            </a:bodyPr>
            <a:lstStyle/>
            <a:p>
              <a:pPr>
                <a:lnSpc>
                  <a:spcPct val="90000"/>
                </a:lnSpc>
                <a:spcAft>
                  <a:spcPts val="600"/>
                </a:spcAft>
              </a:pPr>
              <a:r>
                <a:rPr lang="en-US" sz="1600">
                  <a:solidFill>
                    <a:schemeClr val="accent2"/>
                  </a:solidFill>
                  <a:latin typeface="Segoe UI Semibold"/>
                  <a:cs typeface="Segoe UI Semibold"/>
                </a:rPr>
                <a:t>Enhanced development experience</a:t>
              </a:r>
            </a:p>
            <a:p>
              <a:pPr>
                <a:spcAft>
                  <a:spcPts val="300"/>
                </a:spcAft>
              </a:pPr>
              <a:r>
                <a:rPr lang="en-US" sz="1400">
                  <a:gradFill>
                    <a:gsLst>
                      <a:gs pos="1250">
                        <a:schemeClr val="tx1"/>
                      </a:gs>
                      <a:gs pos="100000">
                        <a:schemeClr val="tx1"/>
                      </a:gs>
                    </a:gsLst>
                    <a:lin ang="5400000" scaled="0"/>
                  </a:gradFill>
                  <a:cs typeface="Segoe UI Semilight"/>
                </a:rPr>
                <a:t>Code, test and debug locally using your preferred editor or the easy-to-use web-based interface including monitoring</a:t>
              </a:r>
            </a:p>
          </p:txBody>
        </p:sp>
        <p:sp>
          <p:nvSpPr>
            <p:cNvPr id="19" name="Website" title="Icon of multiple app windows">
              <a:extLst>
                <a:ext uri="{FF2B5EF4-FFF2-40B4-BE49-F238E27FC236}">
                  <a16:creationId xmlns:a16="http://schemas.microsoft.com/office/drawing/2014/main" id="{ACFDCAF8-5B55-437F-A908-C29F234EA475}"/>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0B5FA7FC-7EDE-4F26-8712-841CAF29B6C0}"/>
              </a:ext>
            </a:extLst>
          </p:cNvPr>
          <p:cNvGrpSpPr/>
          <p:nvPr/>
        </p:nvGrpSpPr>
        <p:grpSpPr>
          <a:xfrm>
            <a:off x="6513140" y="4762010"/>
            <a:ext cx="5526767" cy="1023357"/>
            <a:chOff x="1229880" y="5331073"/>
            <a:chExt cx="5526767" cy="1023357"/>
          </a:xfrm>
        </p:grpSpPr>
        <p:sp>
          <p:nvSpPr>
            <p:cNvPr id="21" name="TextBox 20">
              <a:extLst>
                <a:ext uri="{FF2B5EF4-FFF2-40B4-BE49-F238E27FC236}">
                  <a16:creationId xmlns:a16="http://schemas.microsoft.com/office/drawing/2014/main" id="{613AC5E3-3322-439E-AE26-2F856E1A96C9}"/>
                </a:ext>
              </a:extLst>
            </p:cNvPr>
            <p:cNvSpPr txBox="1"/>
            <p:nvPr/>
          </p:nvSpPr>
          <p:spPr>
            <a:xfrm>
              <a:off x="2100254" y="5331073"/>
              <a:ext cx="4656393" cy="1023357"/>
            </a:xfrm>
            <a:prstGeom prst="rect">
              <a:avLst/>
            </a:prstGeom>
            <a:noFill/>
          </p:spPr>
          <p:txBody>
            <a:bodyPr wrap="square" rtlCol="0">
              <a:spAutoFit/>
            </a:bodyPr>
            <a:lstStyle/>
            <a:p>
              <a:pPr>
                <a:spcAft>
                  <a:spcPts val="300"/>
                </a:spcAft>
              </a:pPr>
              <a:r>
                <a:rPr lang="en-US" sz="1600">
                  <a:solidFill>
                    <a:schemeClr val="accent2"/>
                  </a:solidFill>
                  <a:latin typeface="Segoe UI Semibold" panose="020B0702040204020203" pitchFamily="34" charset="0"/>
                  <a:cs typeface="Segoe UI Semibold" panose="020B0702040204020203" pitchFamily="34" charset="0"/>
                </a:rPr>
                <a:t>Hosting options flexibility</a:t>
              </a:r>
              <a:endParaRPr lang="en-US" sz="1400">
                <a:solidFill>
                  <a:schemeClr val="accent2"/>
                </a:solidFill>
                <a:latin typeface="Segoe UI Semilight" panose="020B0402040204020203" pitchFamily="34" charset="0"/>
                <a:cs typeface="Segoe UI Semilight" panose="020B0402040204020203" pitchFamily="34" charset="0"/>
              </a:endParaRPr>
            </a:p>
            <a:p>
              <a:pPr>
                <a:spcAft>
                  <a:spcPts val="300"/>
                </a:spcAft>
              </a:pPr>
              <a:r>
                <a:rPr lang="en-US" sz="1400">
                  <a:gradFill>
                    <a:gsLst>
                      <a:gs pos="1250">
                        <a:schemeClr val="tx1"/>
                      </a:gs>
                      <a:gs pos="100000">
                        <a:schemeClr val="tx1"/>
                      </a:gs>
                    </a:gsLst>
                    <a:lin ang="5400000" scaled="0"/>
                  </a:gradFill>
                  <a:cs typeface="Segoe UI Semilight" panose="020B0402040204020203" pitchFamily="34" charset="0"/>
                </a:rPr>
                <a:t>Choose the deployment model that better fits your business needs without compromising development experience</a:t>
              </a:r>
            </a:p>
          </p:txBody>
        </p:sp>
        <p:sp>
          <p:nvSpPr>
            <p:cNvPr id="22" name="arrow_16" title="Icon of two arrows that crisscross">
              <a:extLst>
                <a:ext uri="{FF2B5EF4-FFF2-40B4-BE49-F238E27FC236}">
                  <a16:creationId xmlns:a16="http://schemas.microsoft.com/office/drawing/2014/main" id="{CA3A627F-54C6-4441-A307-02D287D61E69}"/>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3" name="Straight Connector 22">
            <a:extLst>
              <a:ext uri="{FF2B5EF4-FFF2-40B4-BE49-F238E27FC236}">
                <a16:creationId xmlns:a16="http://schemas.microsoft.com/office/drawing/2014/main" id="{DD918512-28A6-4B25-8144-525EB7B65945}"/>
              </a:ext>
            </a:extLst>
          </p:cNvPr>
          <p:cNvCxnSpPr>
            <a:cxnSpLocks/>
          </p:cNvCxnSpPr>
          <p:nvPr/>
        </p:nvCxnSpPr>
        <p:spPr>
          <a:xfrm>
            <a:off x="7217697" y="3470395"/>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753597-B7C2-44D3-9ACB-4A97C4966798}"/>
              </a:ext>
            </a:extLst>
          </p:cNvPr>
          <p:cNvCxnSpPr>
            <a:cxnSpLocks/>
          </p:cNvCxnSpPr>
          <p:nvPr/>
        </p:nvCxnSpPr>
        <p:spPr>
          <a:xfrm>
            <a:off x="7217697" y="4764939"/>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153DD59-2467-4252-B9F0-CC6D99B151E2}"/>
              </a:ext>
            </a:extLst>
          </p:cNvPr>
          <p:cNvCxnSpPr>
            <a:cxnSpLocks/>
          </p:cNvCxnSpPr>
          <p:nvPr/>
        </p:nvCxnSpPr>
        <p:spPr>
          <a:xfrm>
            <a:off x="7217697" y="2160858"/>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8473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p:txBody>
          <a:bodyPr>
            <a:normAutofit fontScale="90000"/>
          </a:bodyPr>
          <a:lstStyle/>
          <a:p>
            <a:r>
              <a:rPr lang="en-US"/>
              <a:t>First-class Functions languages</a:t>
            </a:r>
          </a:p>
        </p:txBody>
      </p:sp>
      <p:pic>
        <p:nvPicPr>
          <p:cNvPr id="1026" name="Picture 2">
            <a:extLst>
              <a:ext uri="{FF2B5EF4-FFF2-40B4-BE49-F238E27FC236}">
                <a16:creationId xmlns:a16="http://schemas.microsoft.com/office/drawing/2014/main" id="{3AEED9EB-BFB0-491E-A10D-7D56A5F81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662" y="1629093"/>
            <a:ext cx="1289527" cy="1289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EA0459B-BBC1-4527-A3E3-F09A75DDD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915" y="4303366"/>
            <a:ext cx="1289527" cy="128952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A5CD11D-79F7-409F-8297-0624F5FD8B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141" t="11394" r="29318" b="12218"/>
          <a:stretch/>
        </p:blipFill>
        <p:spPr bwMode="auto">
          <a:xfrm>
            <a:off x="3780204" y="1463932"/>
            <a:ext cx="1289527" cy="16198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CFAEBE23-A61C-46CD-834B-E9AD1ED930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7377" y="1563305"/>
            <a:ext cx="1421102" cy="142110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ee the source image">
            <a:extLst>
              <a:ext uri="{FF2B5EF4-FFF2-40B4-BE49-F238E27FC236}">
                <a16:creationId xmlns:a16="http://schemas.microsoft.com/office/drawing/2014/main" id="{D21A6B61-1C93-4FEB-8C7E-19AFA25AA9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746" y="1619752"/>
            <a:ext cx="1919615" cy="13082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e the source image">
            <a:extLst>
              <a:ext uri="{FF2B5EF4-FFF2-40B4-BE49-F238E27FC236}">
                <a16:creationId xmlns:a16="http://schemas.microsoft.com/office/drawing/2014/main" id="{3D3C0245-F0C5-4F29-B878-483A942A7E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9448" y="4303366"/>
            <a:ext cx="1308210" cy="1308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 Logo">
            <a:extLst>
              <a:ext uri="{FF2B5EF4-FFF2-40B4-BE49-F238E27FC236}">
                <a16:creationId xmlns:a16="http://schemas.microsoft.com/office/drawing/2014/main" id="{600DB564-EA0B-4E5E-94FF-420398D2BD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6661" y="4294025"/>
            <a:ext cx="1289527" cy="128952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0F556CC-D595-4983-84C5-D76E3832F377}"/>
              </a:ext>
            </a:extLst>
          </p:cNvPr>
          <p:cNvGrpSpPr/>
          <p:nvPr/>
        </p:nvGrpSpPr>
        <p:grpSpPr>
          <a:xfrm>
            <a:off x="9014231" y="4417401"/>
            <a:ext cx="1947393" cy="1080140"/>
            <a:chOff x="8872538" y="4214555"/>
            <a:chExt cx="1947393" cy="1080140"/>
          </a:xfrm>
        </p:grpSpPr>
        <p:pic>
          <p:nvPicPr>
            <p:cNvPr id="1032" name="Picture 8" descr="See the source image">
              <a:extLst>
                <a:ext uri="{FF2B5EF4-FFF2-40B4-BE49-F238E27FC236}">
                  <a16:creationId xmlns:a16="http://schemas.microsoft.com/office/drawing/2014/main" id="{018071C3-DA6F-4948-B36F-548030C88AE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59" t="14679" r="36114" b="16412"/>
            <a:stretch/>
          </p:blipFill>
          <p:spPr bwMode="auto">
            <a:xfrm>
              <a:off x="9177252" y="4269081"/>
              <a:ext cx="448886" cy="6164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7F2EE483-F050-46C1-82EF-104E5AFD29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95935" y="4214555"/>
              <a:ext cx="670931" cy="6709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C8DE680-8CFC-42EC-902E-D4D7D0BB5973}"/>
                </a:ext>
              </a:extLst>
            </p:cNvPr>
            <p:cNvSpPr txBox="1"/>
            <p:nvPr/>
          </p:nvSpPr>
          <p:spPr>
            <a:xfrm>
              <a:off x="8872538" y="4986918"/>
              <a:ext cx="1947393" cy="307777"/>
            </a:xfrm>
            <a:prstGeom prst="rect">
              <a:avLst/>
            </a:prstGeom>
            <a:noFill/>
          </p:spPr>
          <p:txBody>
            <a:bodyPr wrap="none" lIns="0" tIns="0" rIns="0" bIns="0" rtlCol="0">
              <a:spAutoFit/>
            </a:bodyPr>
            <a:lstStyle/>
            <a:p>
              <a:pPr algn="l"/>
              <a:r>
                <a:rPr lang="en-US" sz="2000"/>
                <a:t>Custom Handlers</a:t>
              </a:r>
            </a:p>
          </p:txBody>
        </p:sp>
      </p:grpSp>
    </p:spTree>
    <p:extLst>
      <p:ext uri="{BB962C8B-B14F-4D97-AF65-F5344CB8AC3E}">
        <p14:creationId xmlns:p14="http://schemas.microsoft.com/office/powerpoint/2010/main" val="4052287635"/>
      </p:ext>
    </p:extLst>
  </p:cSld>
  <p:clrMapOvr>
    <a:masterClrMapping/>
  </p:clrMapOvr>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1_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8" ma:contentTypeDescription="Create a new document." ma:contentTypeScope="" ma:versionID="cd3c71a7cc2ceba485f5e9a74d049682">
  <xsd:schema xmlns:xsd="http://www.w3.org/2001/XMLSchema" xmlns:xs="http://www.w3.org/2001/XMLSchema" xmlns:p="http://schemas.microsoft.com/office/2006/metadata/properties" xmlns:ns2="dcd1d02d-b1ba-4159-8545-5808078daece" xmlns:ns3="f8044cc6-18b9-4bb5-aeb8-4ca9e2d90f1d" targetNamespace="http://schemas.microsoft.com/office/2006/metadata/properties" ma:root="true" ma:fieldsID="620d9cdf3fe0204497d132c79b50c48e" ns2:_="" ns3:_="">
    <xsd:import namespace="dcd1d02d-b1ba-4159-8545-5808078daece"/>
    <xsd:import namespace="f8044cc6-18b9-4bb5-aeb8-4ca9e2d90f1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44cc6-18b9-4bb5-aeb8-4ca9e2d90f1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963D22-7E28-4BD0-B3F2-53778564E27D}">
  <ds:schemaRefs>
    <ds:schemaRef ds:uri="dcd1d02d-b1ba-4159-8545-5808078dae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841259-9887-42F7-96D3-EDF86EAEDC24}">
  <ds:schemaRefs>
    <ds:schemaRef ds:uri="http://schemas.microsoft.com/sharepoint/v3/contenttype/forms"/>
  </ds:schemaRefs>
</ds:datastoreItem>
</file>

<file path=customXml/itemProps3.xml><?xml version="1.0" encoding="utf-8"?>
<ds:datastoreItem xmlns:ds="http://schemas.openxmlformats.org/officeDocument/2006/customXml" ds:itemID="{5A213CD9-A691-4624-B366-0AC41A6E1DA8}"/>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TotalTime>114</TotalTime>
  <Words>1659</Words>
  <Application>Microsoft Office PowerPoint</Application>
  <PresentationFormat>Widescreen</PresentationFormat>
  <Paragraphs>270</Paragraphs>
  <Slides>15</Slides>
  <Notes>12</Notes>
  <HiddenSlides>0</HiddenSlides>
  <MMClips>0</MMClips>
  <ScaleCrop>false</ScaleCrop>
  <HeadingPairs>
    <vt:vector size="4" baseType="variant">
      <vt:variant>
        <vt:lpstr>Theme</vt:lpstr>
      </vt:variant>
      <vt:variant>
        <vt:i4>4</vt:i4>
      </vt:variant>
      <vt:variant>
        <vt:lpstr>Slide Titles</vt:lpstr>
      </vt:variant>
      <vt:variant>
        <vt:i4>15</vt:i4>
      </vt:variant>
    </vt:vector>
  </HeadingPairs>
  <TitlesOfParts>
    <vt:vector size="19" baseType="lpstr">
      <vt:lpstr>White Template</vt:lpstr>
      <vt:lpstr>Azure Dev Titles and Headers - 2018H2</vt:lpstr>
      <vt:lpstr>1_Azure Dev Titles and Headers - 2018H2</vt:lpstr>
      <vt:lpstr>5-50002_Ignite_Breakout_Template</vt:lpstr>
      <vt:lpstr>PowerPoint Presentation</vt:lpstr>
      <vt:lpstr>Serverless Solutions</vt:lpstr>
      <vt:lpstr>Application hosting continuum</vt:lpstr>
      <vt:lpstr>“Serverless” benefits</vt:lpstr>
      <vt:lpstr>Serverless architecture</vt:lpstr>
      <vt:lpstr>Anatomy of a Function App</vt:lpstr>
      <vt:lpstr>Anatomy of a Function</vt:lpstr>
      <vt:lpstr>Thinking about Functions</vt:lpstr>
      <vt:lpstr>First-class Functions languages</vt:lpstr>
      <vt:lpstr>Events and messaging</vt:lpstr>
      <vt:lpstr>API Management</vt:lpstr>
      <vt:lpstr>Cosmos DB</vt:lpstr>
      <vt:lpstr>Application hosting continuum</vt:lpstr>
      <vt:lpstr>Sign up for Microsoft.Source</vt:lpstr>
      <vt:lpstr>Serverless Solutions Lab</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Joel Waymack</dc:creator>
  <cp:keywords/>
  <dc:description/>
  <cp:lastModifiedBy>Gary Ciampa</cp:lastModifiedBy>
  <cp:revision>6</cp:revision>
  <dcterms:created xsi:type="dcterms:W3CDTF">2021-07-29T15:15:57Z</dcterms:created>
  <dcterms:modified xsi:type="dcterms:W3CDTF">2022-06-10T14:49:08Z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